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84" r:id="rId2"/>
    <p:sldId id="479" r:id="rId3"/>
    <p:sldId id="429" r:id="rId4"/>
    <p:sldId id="434" r:id="rId5"/>
    <p:sldId id="435" r:id="rId6"/>
    <p:sldId id="480" r:id="rId7"/>
    <p:sldId id="481" r:id="rId8"/>
    <p:sldId id="394" r:id="rId9"/>
    <p:sldId id="486" r:id="rId10"/>
    <p:sldId id="485" r:id="rId11"/>
    <p:sldId id="482" r:id="rId12"/>
    <p:sldId id="487" r:id="rId13"/>
    <p:sldId id="451" r:id="rId14"/>
    <p:sldId id="452" r:id="rId15"/>
    <p:sldId id="458" r:id="rId16"/>
    <p:sldId id="454" r:id="rId17"/>
    <p:sldId id="476" r:id="rId18"/>
    <p:sldId id="453" r:id="rId19"/>
    <p:sldId id="488" r:id="rId20"/>
    <p:sldId id="329" r:id="rId21"/>
    <p:sldId id="439" r:id="rId22"/>
    <p:sldId id="3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CCFF"/>
    <a:srgbClr val="3399FF"/>
    <a:srgbClr val="FF0000"/>
    <a:srgbClr val="FF99CC"/>
    <a:srgbClr val="6699FF"/>
    <a:srgbClr val="0066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70" autoAdjust="0"/>
    <p:restoredTop sz="93609" autoAdjust="0"/>
  </p:normalViewPr>
  <p:slideViewPr>
    <p:cSldViewPr snapToObjects="1">
      <p:cViewPr varScale="1">
        <p:scale>
          <a:sx n="84" d="100"/>
          <a:sy n="84" d="100"/>
        </p:scale>
        <p:origin x="-1555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2477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lnSpc>
                <a:spcPct val="100000"/>
              </a:lnSpc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lnSpc>
                <a:spcPct val="100000"/>
              </a:lnSpc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lnSpc>
                <a:spcPct val="100000"/>
              </a:lnSpc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lnSpc>
                <a:spcPct val="100000"/>
              </a:lnSpc>
              <a:defRPr sz="1200">
                <a:cs typeface="Arial" charset="0"/>
              </a:defRPr>
            </a:lvl1pPr>
          </a:lstStyle>
          <a:p>
            <a:pPr>
              <a:defRPr/>
            </a:pPr>
            <a:fld id="{7C3EECF7-854D-4FDD-8DD0-F1002C4686D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69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lnSpc>
                <a:spcPct val="100000"/>
              </a:lnSpc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lnSpc>
                <a:spcPct val="100000"/>
              </a:lnSpc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  <a:endParaRPr lang="en-US" noProof="0" smtClean="0"/>
          </a:p>
          <a:p>
            <a:pPr lvl="1"/>
            <a:r>
              <a:rPr lang="he-IL" noProof="0" smtClean="0"/>
              <a:t>רמה שנייה</a:t>
            </a:r>
            <a:endParaRPr lang="en-US" noProof="0" smtClean="0"/>
          </a:p>
          <a:p>
            <a:pPr lvl="2"/>
            <a:r>
              <a:rPr lang="he-IL" noProof="0" smtClean="0"/>
              <a:t>רמה שלישית</a:t>
            </a:r>
            <a:endParaRPr lang="en-US" noProof="0" smtClean="0"/>
          </a:p>
          <a:p>
            <a:pPr lvl="3"/>
            <a:r>
              <a:rPr lang="he-IL" noProof="0" smtClean="0"/>
              <a:t>רמה רביעית</a:t>
            </a:r>
            <a:endParaRPr lang="en-US" noProof="0" smtClean="0"/>
          </a:p>
          <a:p>
            <a:pPr lvl="4"/>
            <a:r>
              <a:rPr lang="he-IL" noProof="0" smtClean="0"/>
              <a:t>רמה חמישית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lnSpc>
                <a:spcPct val="100000"/>
              </a:lnSpc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lnSpc>
                <a:spcPct val="100000"/>
              </a:lnSpc>
              <a:defRPr sz="1200">
                <a:cs typeface="Arial" charset="0"/>
              </a:defRPr>
            </a:lvl1pPr>
          </a:lstStyle>
          <a:p>
            <a:pPr>
              <a:defRPr/>
            </a:pPr>
            <a:fld id="{A423FB5C-24E8-46F1-8A95-ED4BBD86258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44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6257C972-4DCB-4762-ABED-69D33632AA0F}" type="slidenum">
              <a:rPr lang="he-IL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 rtl="0" eaLnBrk="1" hangingPunct="1"/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81E77F67-8594-4B2A-81BC-6BE7DF1FBEE6}" type="slidenum">
              <a:rPr lang="he-IL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 rtl="0" eaLnBrk="1" hangingPunct="1"/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16DC5F3B-AE6A-4853-8A87-41E902A8449F}" type="slidenum">
              <a:rPr lang="he-IL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 rtl="0" eaLnBrk="1" hangingPunct="1"/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4AA4F5BA-66A9-42CB-A17F-D0091D48ABFB}" type="slidenum">
              <a:rPr lang="he-IL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 rtl="0" eaLnBrk="1" hangingPunct="1"/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simple </a:t>
            </a:r>
            <a:r>
              <a:rPr lang="en-US" dirty="0" err="1" smtClean="0"/>
              <a:t>netwporks</a:t>
            </a:r>
            <a:r>
              <a:rPr lang="en-US" smtClean="0"/>
              <a:t> with colors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3FB5C-24E8-46F1-8A95-ED4BBD862580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8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</a:t>
            </a:r>
            <a:r>
              <a:rPr lang="en-US" baseline="0" dirty="0" smtClean="0"/>
              <a:t> a line -- 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3FB5C-24E8-46F1-8A95-ED4BBD862580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68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3FB5C-24E8-46F1-8A95-ED4BBD862580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9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9F6AB32-E552-448D-A7DA-F7C0FA81BB25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5229D-69FE-417E-8AFF-519BA8E7004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BA3A0-21AC-4437-8AFC-CF211D8E265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8A11A-7D43-47F4-867C-9361B1B45CC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4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1F6F-AF93-400A-9F40-10D3382ABC4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8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8B525-C8BA-44FB-96E0-C71087E9B97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FB76A-5A4E-43C9-857F-0CADE70EDA9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5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6CDCB-9A98-4794-98B4-ED6CB3FC5AF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9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261D4-99E5-4DAF-967E-9C3A8E6EDCA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6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44E85-F912-4753-BFF7-F50557FD647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8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1BB2-BF90-40DA-A4E8-CED07BC09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2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D54F2-AB3B-499C-8F83-2BF375E560F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9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lnSpc>
                <a:spcPct val="100000"/>
              </a:lnSpc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lnSpc>
                <a:spcPct val="100000"/>
              </a:lnSpc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lnSpc>
                <a:spcPct val="100000"/>
              </a:lnSpc>
              <a:defRPr sz="1400">
                <a:cs typeface="Arial" charset="0"/>
              </a:defRPr>
            </a:lvl1pPr>
          </a:lstStyle>
          <a:p>
            <a:pPr>
              <a:defRPr/>
            </a:pPr>
            <a:fld id="{20A13C23-C508-4D01-85D6-21D2EEA2F16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5106" y="6221500"/>
            <a:ext cx="609594" cy="457200"/>
          </a:xfrm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86456F3-30AC-4D07-A78D-FE932FC2F6A8}" type="slidenum">
              <a:rPr lang="he-IL" sz="2400" b="1" smtClean="0">
                <a:latin typeface="+mn-lt"/>
              </a:rPr>
              <a:pPr eaLnBrk="1" hangingPunct="1"/>
              <a:t>1</a:t>
            </a:fld>
            <a:endParaRPr lang="en-US" sz="2400" b="1" dirty="0" smtClean="0">
              <a:latin typeface="+mn-lt"/>
            </a:endParaRPr>
          </a:p>
        </p:txBody>
      </p:sp>
      <p:pic>
        <p:nvPicPr>
          <p:cNvPr id="2051" name="Picture 4" descr="WIZ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17929"/>
            <a:ext cx="3998259" cy="96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71718" y="1931709"/>
            <a:ext cx="90095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6600"/>
                </a:solidFill>
                <a:latin typeface="+mn-lt"/>
                <a:cs typeface="Times New Roman" pitchFamily="18" charset="0"/>
              </a:rPr>
              <a:t>Prebiotic Evolution of Molecular </a:t>
            </a:r>
            <a:r>
              <a:rPr lang="en-US" sz="3200" b="1" dirty="0" smtClean="0">
                <a:solidFill>
                  <a:srgbClr val="006600"/>
                </a:solidFill>
                <a:latin typeface="+mn-lt"/>
                <a:cs typeface="Times New Roman" pitchFamily="18" charset="0"/>
              </a:rPr>
              <a:t>Assemblies:</a:t>
            </a:r>
          </a:p>
          <a:p>
            <a:pPr algn="ctr" eaLnBrk="1" hangingPunct="1"/>
            <a:r>
              <a:rPr lang="en-US" sz="3200" b="1" u="sng" dirty="0" smtClean="0">
                <a:solidFill>
                  <a:srgbClr val="006600"/>
                </a:solidFill>
                <a:latin typeface="+mn-lt"/>
                <a:cs typeface="Times New Roman" pitchFamily="18" charset="0"/>
              </a:rPr>
              <a:t>From </a:t>
            </a:r>
            <a:r>
              <a:rPr lang="en-US" sz="3200" b="1" u="sng" dirty="0">
                <a:solidFill>
                  <a:srgbClr val="006600"/>
                </a:solidFill>
                <a:latin typeface="+mn-lt"/>
                <a:cs typeface="Times New Roman" pitchFamily="18" charset="0"/>
              </a:rPr>
              <a:t>Molecules to Ecology</a:t>
            </a:r>
            <a:endParaRPr lang="he-IL" sz="3200" b="1" u="sng" dirty="0">
              <a:solidFill>
                <a:srgbClr val="0066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49624" y="3428424"/>
            <a:ext cx="8336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Omer </a:t>
            </a:r>
            <a:r>
              <a:rPr lang="en-US" dirty="0" smtClean="0">
                <a:latin typeface="+mn-lt"/>
              </a:rPr>
              <a:t>Markovitch and Doron Lancet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4823" y="4145569"/>
            <a:ext cx="9036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Department of Molecular Genetics, Weizmann Institute of Science, Israel</a:t>
            </a:r>
          </a:p>
        </p:txBody>
      </p:sp>
      <p:pic>
        <p:nvPicPr>
          <p:cNvPr id="61442" name="Picture 2" descr="http://www.ilasol.org.il/ILASOL/images/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201" y="5454226"/>
            <a:ext cx="1388289" cy="12601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833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132"/>
          <p:cNvSpPr txBox="1">
            <a:spLocks noChangeArrowheads="1"/>
          </p:cNvSpPr>
          <p:nvPr/>
        </p:nvSpPr>
        <p:spPr bwMode="auto">
          <a:xfrm>
            <a:off x="0" y="11461"/>
            <a:ext cx="9144000" cy="52322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lvl="0" algn="ctr" eaLnBrk="1" hangingPunct="1">
              <a:defRPr>
                <a:solidFill>
                  <a:srgbClr val="000000"/>
                </a:solidFill>
                <a:latin typeface="Times New Roman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Population Dynamics in </a:t>
            </a:r>
            <a:r>
              <a:rPr lang="en-US" dirty="0" smtClean="0"/>
              <a:t>GARD</a:t>
            </a:r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355106" y="6221500"/>
            <a:ext cx="6095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fld id="{A86456F3-30AC-4D07-A78D-FE932FC2F6A8}" type="slidenum">
              <a:rPr lang="he-IL" sz="2400" b="1" smtClean="0">
                <a:latin typeface="+mn-lt"/>
              </a:rPr>
              <a:pPr eaLnBrk="1" hangingPunct="1"/>
              <a:t>10</a:t>
            </a:fld>
            <a:endParaRPr lang="en-US" sz="2400" b="1" dirty="0" smtClean="0">
              <a:latin typeface="+mn-lt"/>
            </a:endParaRPr>
          </a:p>
        </p:txBody>
      </p:sp>
      <p:sp>
        <p:nvSpPr>
          <p:cNvPr id="15" name="Rectangle 151"/>
          <p:cNvSpPr>
            <a:spLocks noChangeArrowheads="1"/>
          </p:cNvSpPr>
          <p:nvPr/>
        </p:nvSpPr>
        <p:spPr bwMode="auto">
          <a:xfrm>
            <a:off x="1781690" y="1643724"/>
            <a:ext cx="1888657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>
                <a:latin typeface="Times" pitchFamily="18" charset="0"/>
                <a:cs typeface="Tahoma" pitchFamily="34" charset="0"/>
              </a:rPr>
              <a:t>One example</a:t>
            </a:r>
            <a:endParaRPr lang="en-US" sz="2400" dirty="0">
              <a:latin typeface="Times" pitchFamily="18" charset="0"/>
              <a:cs typeface="Tahoma" pitchFamily="34" charset="0"/>
            </a:endParaRPr>
          </a:p>
        </p:txBody>
      </p:sp>
      <p:sp>
        <p:nvSpPr>
          <p:cNvPr id="16" name="Rectangle 151"/>
          <p:cNvSpPr>
            <a:spLocks noChangeArrowheads="1"/>
          </p:cNvSpPr>
          <p:nvPr/>
        </p:nvSpPr>
        <p:spPr bwMode="auto">
          <a:xfrm>
            <a:off x="5740578" y="1664808"/>
            <a:ext cx="234181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>
                <a:latin typeface="Times" pitchFamily="18" charset="0"/>
                <a:cs typeface="Tahoma" pitchFamily="34" charset="0"/>
              </a:rPr>
              <a:t>Another example</a:t>
            </a:r>
            <a:endParaRPr lang="en-US" sz="2400" dirty="0">
              <a:latin typeface="Times" pitchFamily="18" charset="0"/>
              <a:cs typeface="Tahoma" pitchFamily="34" charset="0"/>
            </a:endParaRPr>
          </a:p>
        </p:txBody>
      </p:sp>
      <p:sp>
        <p:nvSpPr>
          <p:cNvPr id="17" name="Rectangle 151"/>
          <p:cNvSpPr>
            <a:spLocks noChangeArrowheads="1"/>
          </p:cNvSpPr>
          <p:nvPr/>
        </p:nvSpPr>
        <p:spPr bwMode="auto">
          <a:xfrm>
            <a:off x="790802" y="5801430"/>
            <a:ext cx="4131941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>
                <a:latin typeface="Times" pitchFamily="18" charset="0"/>
                <a:cs typeface="Tahoma" pitchFamily="34" charset="0"/>
              </a:rPr>
              <a:t>Each simulation with a different chemistry (</a:t>
            </a:r>
            <a:r>
              <a:rPr lang="en-US" sz="2400" dirty="0" smtClean="0">
                <a:latin typeface="Symbol" panose="05050102010706020507" pitchFamily="18" charset="2"/>
                <a:cs typeface="Tahoma" pitchFamily="34" charset="0"/>
              </a:rPr>
              <a:t>b</a:t>
            </a:r>
            <a:r>
              <a:rPr lang="en-US" sz="2400" dirty="0" smtClean="0">
                <a:latin typeface="Times" pitchFamily="18" charset="0"/>
                <a:cs typeface="Tahoma" pitchFamily="34" charset="0"/>
              </a:rPr>
              <a:t> network).</a:t>
            </a:r>
            <a:endParaRPr lang="en-US" sz="2400" dirty="0">
              <a:latin typeface="Times" pitchFamily="18" charset="0"/>
              <a:cs typeface="Tahoma" pitchFamily="34" charset="0"/>
            </a:endParaRPr>
          </a:p>
        </p:txBody>
      </p:sp>
      <p:sp>
        <p:nvSpPr>
          <p:cNvPr id="18" name="Rectangle 151"/>
          <p:cNvSpPr>
            <a:spLocks noChangeArrowheads="1"/>
          </p:cNvSpPr>
          <p:nvPr/>
        </p:nvSpPr>
        <p:spPr bwMode="auto">
          <a:xfrm>
            <a:off x="251520" y="820688"/>
            <a:ext cx="8010890" cy="45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>
                <a:latin typeface="Times" pitchFamily="18" charset="0"/>
                <a:cs typeface="Tahoma" pitchFamily="34" charset="0"/>
              </a:rPr>
              <a:t>Simulations exhibiting </a:t>
            </a:r>
            <a:r>
              <a:rPr lang="en-US" sz="2400" u="sng" dirty="0" smtClean="0">
                <a:latin typeface="Times" pitchFamily="18" charset="0"/>
                <a:cs typeface="Tahoma" pitchFamily="34" charset="0"/>
              </a:rPr>
              <a:t>multiple</a:t>
            </a:r>
            <a:r>
              <a:rPr lang="en-US" sz="2400" dirty="0" smtClean="0">
                <a:latin typeface="Times" pitchFamily="18" charset="0"/>
                <a:cs typeface="Tahoma" pitchFamily="34" charset="0"/>
              </a:rPr>
              <a:t> compotypes:</a:t>
            </a:r>
            <a:endParaRPr lang="en-US" sz="2400" dirty="0">
              <a:latin typeface="Times" pitchFamily="18" charset="0"/>
              <a:cs typeface="Tahoma" pitchFamily="34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" t="4880" r="7910"/>
          <a:stretch/>
        </p:blipFill>
        <p:spPr bwMode="auto">
          <a:xfrm>
            <a:off x="4566955" y="1943835"/>
            <a:ext cx="455055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6444" r="7727"/>
          <a:stretch/>
        </p:blipFill>
        <p:spPr bwMode="auto">
          <a:xfrm>
            <a:off x="18325" y="2012739"/>
            <a:ext cx="4553675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355106" y="6221500"/>
            <a:ext cx="6095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fld id="{A86456F3-30AC-4D07-A78D-FE932FC2F6A8}" type="slidenum">
              <a:rPr lang="he-IL" sz="2400" b="1" smtClean="0">
                <a:latin typeface="+mn-lt"/>
              </a:rPr>
              <a:pPr eaLnBrk="1" hangingPunct="1"/>
              <a:t>11</a:t>
            </a:fld>
            <a:endParaRPr lang="en-US" sz="2400" b="1" dirty="0" smtClean="0">
              <a:latin typeface="+mn-lt"/>
            </a:endParaRPr>
          </a:p>
        </p:txBody>
      </p:sp>
      <p:sp>
        <p:nvSpPr>
          <p:cNvPr id="151" name="Text Box 132"/>
          <p:cNvSpPr txBox="1">
            <a:spLocks noChangeArrowheads="1"/>
          </p:cNvSpPr>
          <p:nvPr/>
        </p:nvSpPr>
        <p:spPr bwMode="auto">
          <a:xfrm>
            <a:off x="0" y="11461"/>
            <a:ext cx="9144000" cy="5847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sz="3200" dirty="0" smtClean="0"/>
              <a:t>Logistic Growth</a:t>
            </a:r>
            <a:endParaRPr lang="en-US" sz="3200" dirty="0"/>
          </a:p>
        </p:txBody>
      </p:sp>
      <p:pic>
        <p:nvPicPr>
          <p:cNvPr id="58472" name="Picture 104" descr="D:\Lancet\Lancet\ECAL13\logistic-ma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" y="1896070"/>
            <a:ext cx="3489270" cy="174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473" name="Picture 105" descr="D:\Lancet\Lancet\ECAL13\logistic-sing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9734"/>
            <a:ext cx="2610290" cy="9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ile:Volterra lotka dynamic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5084" r="23703" b="12129"/>
          <a:stretch/>
        </p:blipFill>
        <p:spPr bwMode="auto">
          <a:xfrm>
            <a:off x="71500" y="4386938"/>
            <a:ext cx="4140460" cy="232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File:Volterra lotka dynamic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7" t="35506" r="4994" b="47585"/>
          <a:stretch/>
        </p:blipFill>
        <p:spPr bwMode="auto">
          <a:xfrm>
            <a:off x="1646672" y="3836079"/>
            <a:ext cx="1724361" cy="8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51"/>
          <p:cNvSpPr>
            <a:spLocks noChangeArrowheads="1"/>
          </p:cNvSpPr>
          <p:nvPr/>
        </p:nvSpPr>
        <p:spPr bwMode="auto">
          <a:xfrm>
            <a:off x="4256965" y="5047843"/>
            <a:ext cx="423047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b="1" dirty="0" smtClean="0">
                <a:latin typeface="Times" pitchFamily="18" charset="0"/>
                <a:cs typeface="Tahoma" pitchFamily="34" charset="0"/>
              </a:rPr>
              <a:t>C</a:t>
            </a:r>
            <a:r>
              <a:rPr lang="en-US" sz="1600" dirty="0" smtClean="0">
                <a:latin typeface="Times" pitchFamily="18" charset="0"/>
                <a:cs typeface="Tahoma" pitchFamily="34" charset="0"/>
              </a:rPr>
              <a:t> = compotype frequency in the population</a:t>
            </a:r>
          </a:p>
          <a:p>
            <a:pPr>
              <a:lnSpc>
                <a:spcPct val="105000"/>
              </a:lnSpc>
            </a:pPr>
            <a:r>
              <a:rPr lang="en-US" sz="1600" b="1" dirty="0" smtClean="0">
                <a:latin typeface="Times" pitchFamily="18" charset="0"/>
                <a:cs typeface="Tahoma" pitchFamily="34" charset="0"/>
              </a:rPr>
              <a:t>r</a:t>
            </a:r>
            <a:r>
              <a:rPr lang="en-US" sz="1600" dirty="0" smtClean="0">
                <a:latin typeface="Times" pitchFamily="18" charset="0"/>
                <a:cs typeface="Tahoma" pitchFamily="34" charset="0"/>
              </a:rPr>
              <a:t> = compotype intrinsic growth rate</a:t>
            </a:r>
          </a:p>
          <a:p>
            <a:pPr>
              <a:lnSpc>
                <a:spcPct val="105000"/>
              </a:lnSpc>
            </a:pPr>
            <a:r>
              <a:rPr lang="en-US" sz="1600" b="1" dirty="0" smtClean="0">
                <a:latin typeface="Times" pitchFamily="18" charset="0"/>
                <a:cs typeface="Tahoma" pitchFamily="34" charset="0"/>
              </a:rPr>
              <a:t>K</a:t>
            </a:r>
            <a:r>
              <a:rPr lang="en-US" sz="1600" dirty="0" smtClean="0">
                <a:latin typeface="Times" pitchFamily="18" charset="0"/>
                <a:cs typeface="Tahoma" pitchFamily="34" charset="0"/>
              </a:rPr>
              <a:t> = compotype carrying capacity</a:t>
            </a:r>
          </a:p>
          <a:p>
            <a:pPr>
              <a:lnSpc>
                <a:spcPct val="105000"/>
              </a:lnSpc>
            </a:pPr>
            <a:r>
              <a:rPr lang="en-US" sz="1600" b="1" dirty="0" smtClean="0">
                <a:latin typeface="Symbol" panose="05050102010706020507" pitchFamily="18" charset="2"/>
                <a:cs typeface="Tahoma" pitchFamily="34" charset="0"/>
              </a:rPr>
              <a:t>a</a:t>
            </a:r>
            <a:r>
              <a:rPr lang="en-US" sz="1600" dirty="0" smtClean="0">
                <a:latin typeface="Times" pitchFamily="18" charset="0"/>
                <a:cs typeface="Tahoma" pitchFamily="34" charset="0"/>
              </a:rPr>
              <a:t> = competition parameters between two species</a:t>
            </a:r>
            <a:endParaRPr lang="en-US" sz="1600" dirty="0">
              <a:latin typeface="Times" pitchFamily="18" charset="0"/>
              <a:cs typeface="Tahoma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428770" y="773705"/>
            <a:ext cx="1688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 smtClean="0">
                <a:latin typeface="+mn-lt"/>
              </a:rPr>
              <a:t>[</a:t>
            </a:r>
            <a:r>
              <a:rPr lang="en-US" sz="1800" dirty="0" err="1" smtClean="0">
                <a:latin typeface="+mn-lt"/>
              </a:rPr>
              <a:t>Gause</a:t>
            </a:r>
            <a:r>
              <a:rPr lang="en-US" sz="1800" dirty="0" smtClean="0">
                <a:latin typeface="+mn-lt"/>
              </a:rPr>
              <a:t> (1934)]</a:t>
            </a:r>
            <a:endParaRPr lang="en-US" sz="18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22913" y="718648"/>
            <a:ext cx="5476336" cy="2530332"/>
            <a:chOff x="3622913" y="683695"/>
            <a:chExt cx="5476336" cy="2530332"/>
          </a:xfrm>
        </p:grpSpPr>
        <p:sp>
          <p:nvSpPr>
            <p:cNvPr id="34" name="Rectangle 151"/>
            <p:cNvSpPr>
              <a:spLocks noChangeArrowheads="1"/>
            </p:cNvSpPr>
            <p:nvPr/>
          </p:nvSpPr>
          <p:spPr bwMode="auto">
            <a:xfrm>
              <a:off x="7407315" y="1268760"/>
              <a:ext cx="1691934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05000"/>
                </a:lnSpc>
              </a:pPr>
              <a:r>
                <a:rPr lang="en-US" sz="2000" dirty="0" smtClean="0">
                  <a:latin typeface="Times" pitchFamily="18" charset="0"/>
                  <a:cs typeface="Tahoma" pitchFamily="34" charset="0"/>
                </a:rPr>
                <a:t>Independently cultivated</a:t>
              </a:r>
              <a:endParaRPr lang="en-US" sz="2000" dirty="0">
                <a:latin typeface="Times" pitchFamily="18" charset="0"/>
                <a:cs typeface="Tahoma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622913" y="683695"/>
              <a:ext cx="4009427" cy="2530332"/>
              <a:chOff x="3622913" y="683695"/>
              <a:chExt cx="4009427" cy="2530332"/>
            </a:xfrm>
          </p:grpSpPr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1930" y="683695"/>
                <a:ext cx="3534857" cy="20740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151"/>
              <p:cNvSpPr>
                <a:spLocks noChangeArrowheads="1"/>
              </p:cNvSpPr>
              <p:nvPr/>
            </p:nvSpPr>
            <p:spPr bwMode="auto">
              <a:xfrm>
                <a:off x="4276681" y="2663915"/>
                <a:ext cx="512085" cy="331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36000" rIns="36000" bIns="36000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en-US" sz="1600" b="1" dirty="0" smtClean="0">
                    <a:latin typeface="Times" pitchFamily="18" charset="0"/>
                    <a:cs typeface="Tahoma" pitchFamily="34" charset="0"/>
                  </a:rPr>
                  <a:t>0</a:t>
                </a:r>
                <a:endParaRPr lang="en-US" sz="1600" b="1" dirty="0">
                  <a:latin typeface="Times" pitchFamily="18" charset="0"/>
                  <a:cs typeface="Tahoma" pitchFamily="34" charset="0"/>
                </a:endParaRPr>
              </a:p>
            </p:txBody>
          </p:sp>
          <p:sp>
            <p:nvSpPr>
              <p:cNvPr id="29" name="Rectangle 151"/>
              <p:cNvSpPr>
                <a:spLocks noChangeArrowheads="1"/>
              </p:cNvSpPr>
              <p:nvPr/>
            </p:nvSpPr>
            <p:spPr bwMode="auto">
              <a:xfrm>
                <a:off x="5005020" y="2667299"/>
                <a:ext cx="512085" cy="331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36000" rIns="36000" bIns="36000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en-US" sz="1600" b="1" dirty="0" smtClean="0">
                    <a:latin typeface="Times" pitchFamily="18" charset="0"/>
                    <a:cs typeface="Tahoma" pitchFamily="34" charset="0"/>
                  </a:rPr>
                  <a:t>5</a:t>
                </a:r>
                <a:endParaRPr lang="en-US" sz="1600" b="1" dirty="0">
                  <a:latin typeface="Times" pitchFamily="18" charset="0"/>
                  <a:cs typeface="Tahoma" pitchFamily="34" charset="0"/>
                </a:endParaRPr>
              </a:p>
            </p:txBody>
          </p:sp>
          <p:sp>
            <p:nvSpPr>
              <p:cNvPr id="30" name="Rectangle 151"/>
              <p:cNvSpPr>
                <a:spLocks noChangeArrowheads="1"/>
              </p:cNvSpPr>
              <p:nvPr/>
            </p:nvSpPr>
            <p:spPr bwMode="auto">
              <a:xfrm>
                <a:off x="5742130" y="2663915"/>
                <a:ext cx="512085" cy="331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36000" rIns="36000" bIns="36000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en-US" sz="1600" b="1" dirty="0" smtClean="0">
                    <a:latin typeface="Times" pitchFamily="18" charset="0"/>
                    <a:cs typeface="Tahoma" pitchFamily="34" charset="0"/>
                  </a:rPr>
                  <a:t>10</a:t>
                </a:r>
                <a:endParaRPr lang="en-US" sz="1600" b="1" dirty="0">
                  <a:latin typeface="Times" pitchFamily="18" charset="0"/>
                  <a:cs typeface="Tahoma" pitchFamily="34" charset="0"/>
                </a:endParaRPr>
              </a:p>
            </p:txBody>
          </p:sp>
          <p:sp>
            <p:nvSpPr>
              <p:cNvPr id="31" name="Rectangle 151"/>
              <p:cNvSpPr>
                <a:spLocks noChangeArrowheads="1"/>
              </p:cNvSpPr>
              <p:nvPr/>
            </p:nvSpPr>
            <p:spPr bwMode="auto">
              <a:xfrm>
                <a:off x="6490185" y="2663915"/>
                <a:ext cx="512085" cy="331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36000" rIns="36000" bIns="36000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en-US" sz="1600" b="1" dirty="0" smtClean="0">
                    <a:latin typeface="Times" pitchFamily="18" charset="0"/>
                    <a:cs typeface="Tahoma" pitchFamily="34" charset="0"/>
                  </a:rPr>
                  <a:t>15</a:t>
                </a:r>
                <a:endParaRPr lang="en-US" sz="1600" b="1" dirty="0">
                  <a:latin typeface="Times" pitchFamily="18" charset="0"/>
                  <a:cs typeface="Tahoma" pitchFamily="34" charset="0"/>
                </a:endParaRPr>
              </a:p>
            </p:txBody>
          </p:sp>
          <p:sp>
            <p:nvSpPr>
              <p:cNvPr id="32" name="Rectangle 151"/>
              <p:cNvSpPr>
                <a:spLocks noChangeArrowheads="1"/>
              </p:cNvSpPr>
              <p:nvPr/>
            </p:nvSpPr>
            <p:spPr bwMode="auto">
              <a:xfrm>
                <a:off x="7300275" y="2663915"/>
                <a:ext cx="332065" cy="331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36000" rIns="36000" bIns="36000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en-US" sz="1600" b="1" dirty="0" smtClean="0">
                    <a:latin typeface="Times" pitchFamily="18" charset="0"/>
                    <a:cs typeface="Tahoma" pitchFamily="34" charset="0"/>
                  </a:rPr>
                  <a:t>20</a:t>
                </a:r>
                <a:endParaRPr lang="en-US" sz="1600" b="1" dirty="0">
                  <a:latin typeface="Times" pitchFamily="18" charset="0"/>
                  <a:cs typeface="Tahoma" pitchFamily="34" charset="0"/>
                </a:endParaRPr>
              </a:p>
            </p:txBody>
          </p:sp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4812" y="2933945"/>
                <a:ext cx="662383" cy="28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2913" y="1082505"/>
                <a:ext cx="319017" cy="1006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8475" name="Picture 107" descr="סנדלית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6271" r="9147" b="2607"/>
          <a:stretch/>
        </p:blipFill>
        <p:spPr bwMode="auto">
          <a:xfrm>
            <a:off x="7258229" y="2972105"/>
            <a:ext cx="1835432" cy="195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151"/>
          <p:cNvSpPr>
            <a:spLocks noChangeArrowheads="1"/>
          </p:cNvSpPr>
          <p:nvPr/>
        </p:nvSpPr>
        <p:spPr bwMode="auto">
          <a:xfrm>
            <a:off x="611554" y="1515624"/>
            <a:ext cx="207023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 err="1" smtClean="0">
                <a:latin typeface="Times" pitchFamily="18" charset="0"/>
                <a:cs typeface="Tahoma" pitchFamily="34" charset="0"/>
              </a:rPr>
              <a:t>Lotka-Volterra</a:t>
            </a:r>
            <a:r>
              <a:rPr lang="en-US" sz="2400" dirty="0" smtClean="0">
                <a:latin typeface="Times" pitchFamily="18" charset="0"/>
                <a:cs typeface="Tahoma" pitchFamily="34" charset="0"/>
              </a:rPr>
              <a:t> </a:t>
            </a:r>
            <a:endParaRPr lang="en-US" sz="2400" dirty="0">
              <a:latin typeface="Times" pitchFamily="18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11960" y="3639972"/>
            <a:ext cx="2610290" cy="1094173"/>
          </a:xfrm>
          <a:prstGeom prst="rect">
            <a:avLst/>
          </a:prstGeom>
          <a:solidFill>
            <a:schemeClr val="bg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8175945" y="2663915"/>
            <a:ext cx="941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800" dirty="0" smtClean="0">
                <a:latin typeface="+mn-lt"/>
              </a:rPr>
              <a:t>10</a:t>
            </a:r>
            <a:r>
              <a:rPr lang="en-US" sz="1800" baseline="30000" dirty="0" smtClean="0">
                <a:latin typeface="+mn-lt"/>
              </a:rPr>
              <a:t>-6</a:t>
            </a:r>
            <a:r>
              <a:rPr lang="en-US" sz="1800" dirty="0" smtClean="0">
                <a:latin typeface="+mn-lt"/>
              </a:rPr>
              <a:t> m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510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8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132"/>
          <p:cNvSpPr txBox="1">
            <a:spLocks noChangeArrowheads="1"/>
          </p:cNvSpPr>
          <p:nvPr/>
        </p:nvSpPr>
        <p:spPr bwMode="auto">
          <a:xfrm>
            <a:off x="0" y="11461"/>
            <a:ext cx="9144000" cy="52322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lvl="0" algn="ctr" eaLnBrk="1" hangingPunct="1">
              <a:defRPr>
                <a:solidFill>
                  <a:srgbClr val="000000"/>
                </a:solidFill>
                <a:latin typeface="Times New Roman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Population Dynamics in </a:t>
            </a:r>
            <a:r>
              <a:rPr lang="en-US" dirty="0" smtClean="0"/>
              <a:t>GARD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96725" y="3068959"/>
            <a:ext cx="5540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&lt;&lt;Data removed from published version&gt;&gt;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32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151"/>
          <p:cNvSpPr>
            <a:spLocks noChangeArrowheads="1"/>
          </p:cNvSpPr>
          <p:nvPr/>
        </p:nvSpPr>
        <p:spPr bwMode="auto">
          <a:xfrm>
            <a:off x="2771800" y="601917"/>
            <a:ext cx="243027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b="1" dirty="0" smtClean="0">
                <a:latin typeface="Times" pitchFamily="18" charset="0"/>
                <a:cs typeface="Tahoma" pitchFamily="34" charset="0"/>
              </a:rPr>
              <a:t>Why plateau is lower than 1.0 ?</a:t>
            </a:r>
            <a:endParaRPr lang="en-US" sz="2400" b="1" dirty="0">
              <a:latin typeface="Times" pitchFamily="18" charset="0"/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96725" y="3068959"/>
            <a:ext cx="5540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&lt;&lt;Data removed from published version&gt;&gt;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26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2"/>
          <p:cNvSpPr txBox="1">
            <a:spLocks noChangeArrowheads="1"/>
          </p:cNvSpPr>
          <p:nvPr/>
        </p:nvSpPr>
        <p:spPr bwMode="auto">
          <a:xfrm>
            <a:off x="0" y="11461"/>
            <a:ext cx="9144000" cy="52322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lvl="0" algn="ctr" eaLnBrk="1" hangingPunct="1">
              <a:defRPr>
                <a:solidFill>
                  <a:srgbClr val="000000"/>
                </a:solidFill>
                <a:latin typeface="Times New Roman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GARD’s Ecology</a:t>
            </a:r>
          </a:p>
        </p:txBody>
      </p:sp>
      <p:sp>
        <p:nvSpPr>
          <p:cNvPr id="63" name="Slide Number Placeholder 3"/>
          <p:cNvSpPr txBox="1">
            <a:spLocks/>
          </p:cNvSpPr>
          <p:nvPr/>
        </p:nvSpPr>
        <p:spPr bwMode="auto">
          <a:xfrm>
            <a:off x="8355106" y="6221500"/>
            <a:ext cx="6095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fld id="{A86456F3-30AC-4D07-A78D-FE932FC2F6A8}" type="slidenum">
              <a:rPr lang="he-IL" sz="2400" b="1" smtClean="0">
                <a:latin typeface="+mn-lt"/>
              </a:rPr>
              <a:pPr eaLnBrk="1" hangingPunct="1"/>
              <a:t>14</a:t>
            </a:fld>
            <a:endParaRPr lang="en-US" sz="2400" b="1" dirty="0" smtClean="0">
              <a:latin typeface="+mn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91591" y="838872"/>
            <a:ext cx="4370107" cy="424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 u="sng" dirty="0" smtClean="0">
                <a:latin typeface="Times" pitchFamily="18" charset="0"/>
                <a:cs typeface="Tahoma" pitchFamily="34" charset="0"/>
              </a:rPr>
              <a:t>Compotype sub-network</a:t>
            </a:r>
            <a:r>
              <a:rPr lang="en-US" sz="2200" u="sng" dirty="0">
                <a:latin typeface="Times" pitchFamily="18" charset="0"/>
                <a:cs typeface="Tahoma" pitchFamily="34" charset="0"/>
              </a:rPr>
              <a:t> </a:t>
            </a:r>
            <a:r>
              <a:rPr lang="en-US" sz="2200" u="sng" dirty="0" smtClean="0">
                <a:latin typeface="Times" pitchFamily="18" charset="0"/>
                <a:cs typeface="Tahoma" pitchFamily="34" charset="0"/>
                <a:sym typeface="Wingdings" panose="05000000000000000000" pitchFamily="2" charset="2"/>
              </a:rPr>
              <a:t> part of </a:t>
            </a:r>
            <a:r>
              <a:rPr lang="en-US" sz="2200" u="sng" dirty="0" smtClean="0">
                <a:latin typeface="Symbol" panose="05050102010706020507" pitchFamily="18" charset="2"/>
                <a:cs typeface="Tahoma" pitchFamily="34" charset="0"/>
                <a:sym typeface="Wingdings" panose="05000000000000000000" pitchFamily="2" charset="2"/>
              </a:rPr>
              <a:t>b</a:t>
            </a:r>
            <a:endParaRPr lang="en-US" sz="2200" u="sng" dirty="0" smtClean="0">
              <a:latin typeface="Symbol" panose="05050102010706020507" pitchFamily="18" charset="2"/>
              <a:cs typeface="Tahom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096725" y="3068959"/>
            <a:ext cx="5540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&lt;&lt;Data removed from published version&gt;&gt;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80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10395" y="2528900"/>
            <a:ext cx="35390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Based on experimental data of 111 bacteria.</a:t>
            </a:r>
            <a:endParaRPr lang="en-US" sz="2400" b="1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77865" y="3348304"/>
            <a:ext cx="4204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2000" dirty="0" err="1"/>
              <a:t>Freilich</a:t>
            </a:r>
            <a:r>
              <a:rPr lang="en-US" sz="2000" dirty="0"/>
              <a:t> et al, Genome Biology (2009)</a:t>
            </a:r>
            <a:endParaRPr lang="en-US" sz="2000" b="1" dirty="0"/>
          </a:p>
        </p:txBody>
      </p:sp>
      <p:sp>
        <p:nvSpPr>
          <p:cNvPr id="14" name="Text Box 132"/>
          <p:cNvSpPr txBox="1">
            <a:spLocks noChangeArrowheads="1"/>
          </p:cNvSpPr>
          <p:nvPr/>
        </p:nvSpPr>
        <p:spPr bwMode="auto">
          <a:xfrm>
            <a:off x="0" y="11461"/>
            <a:ext cx="9144000" cy="52322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lvl="0" algn="ctr" eaLnBrk="1" hangingPunct="1">
              <a:defRPr>
                <a:solidFill>
                  <a:srgbClr val="000000"/>
                </a:solidFill>
                <a:latin typeface="Times New Roman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GARD’s Ecology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355106" y="6221500"/>
            <a:ext cx="6095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fld id="{A86456F3-30AC-4D07-A78D-FE932FC2F6A8}" type="slidenum">
              <a:rPr lang="he-IL" sz="2400" b="1" smtClean="0">
                <a:latin typeface="+mn-lt"/>
              </a:rPr>
              <a:pPr eaLnBrk="1" hangingPunct="1"/>
              <a:t>15</a:t>
            </a:fld>
            <a:endParaRPr lang="en-US" sz="2400" b="1" dirty="0" smtClean="0">
              <a:latin typeface="+mn-lt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t="7042" r="6554"/>
          <a:stretch/>
        </p:blipFill>
        <p:spPr bwMode="auto">
          <a:xfrm>
            <a:off x="4320998" y="776157"/>
            <a:ext cx="3920151" cy="301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6136" r="6120"/>
          <a:stretch/>
        </p:blipFill>
        <p:spPr bwMode="auto">
          <a:xfrm>
            <a:off x="4414687" y="3338990"/>
            <a:ext cx="3847723" cy="304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742130" y="886102"/>
            <a:ext cx="2025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sz="20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800" dirty="0"/>
              <a:t>Correlation = -0.38</a:t>
            </a:r>
          </a:p>
          <a:p>
            <a:r>
              <a:rPr lang="en-US" sz="1800" dirty="0"/>
              <a:t>P-value = 0.000031</a:t>
            </a:r>
          </a:p>
        </p:txBody>
      </p:sp>
    </p:spTree>
    <p:extLst>
      <p:ext uri="{BB962C8B-B14F-4D97-AF65-F5344CB8AC3E}">
        <p14:creationId xmlns:p14="http://schemas.microsoft.com/office/powerpoint/2010/main" val="12040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2"/>
          <p:cNvSpPr txBox="1">
            <a:spLocks noChangeArrowheads="1"/>
          </p:cNvSpPr>
          <p:nvPr/>
        </p:nvSpPr>
        <p:spPr bwMode="auto">
          <a:xfrm>
            <a:off x="0" y="11461"/>
            <a:ext cx="9144000" cy="52322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lvl="0" algn="ctr" eaLnBrk="1" hangingPunct="1">
              <a:defRPr>
                <a:solidFill>
                  <a:srgbClr val="000000"/>
                </a:solidFill>
                <a:latin typeface="Times New Roman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Population Dynamics in GARD</a:t>
            </a:r>
          </a:p>
        </p:txBody>
      </p:sp>
      <p:sp>
        <p:nvSpPr>
          <p:cNvPr id="20" name="Rectangle 151"/>
          <p:cNvSpPr>
            <a:spLocks noChangeArrowheads="1"/>
          </p:cNvSpPr>
          <p:nvPr/>
        </p:nvSpPr>
        <p:spPr bwMode="auto">
          <a:xfrm>
            <a:off x="926595" y="2663915"/>
            <a:ext cx="3250194" cy="123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>
                <a:latin typeface="Times" pitchFamily="18" charset="0"/>
                <a:cs typeface="Tahoma" pitchFamily="34" charset="0"/>
              </a:rPr>
              <a:t>“</a:t>
            </a:r>
            <a:r>
              <a:rPr lang="en-US" sz="2400" b="1" dirty="0" smtClean="0">
                <a:latin typeface="Times" pitchFamily="18" charset="0"/>
                <a:cs typeface="Tahoma" pitchFamily="34" charset="0"/>
              </a:rPr>
              <a:t>Takeover</a:t>
            </a:r>
            <a:r>
              <a:rPr lang="en-US" sz="2400" dirty="0" smtClean="0">
                <a:latin typeface="Times" pitchFamily="18" charset="0"/>
                <a:cs typeface="Tahoma" pitchFamily="34" charset="0"/>
              </a:rPr>
              <a:t>” of a fast-rising compotype by a slower one.</a:t>
            </a:r>
            <a:endParaRPr lang="en-US" sz="2400" dirty="0">
              <a:latin typeface="Times" pitchFamily="18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725" y="4284095"/>
            <a:ext cx="5540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&lt;&lt;Data removed from published version&gt;&gt;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73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2"/>
          <p:cNvSpPr txBox="1">
            <a:spLocks noChangeArrowheads="1"/>
          </p:cNvSpPr>
          <p:nvPr/>
        </p:nvSpPr>
        <p:spPr bwMode="auto">
          <a:xfrm>
            <a:off x="0" y="11461"/>
            <a:ext cx="9144000" cy="52322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lvl="0" algn="ctr" eaLnBrk="1" hangingPunct="1">
              <a:defRPr>
                <a:solidFill>
                  <a:srgbClr val="000000"/>
                </a:solidFill>
                <a:latin typeface="Times New Roman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Population Dynamics in GARD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355106" y="6221500"/>
            <a:ext cx="6095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fld id="{A86456F3-30AC-4D07-A78D-FE932FC2F6A8}" type="slidenum">
              <a:rPr lang="he-IL" sz="2400" b="1" smtClean="0">
                <a:latin typeface="+mn-lt"/>
              </a:rPr>
              <a:pPr eaLnBrk="1" hangingPunct="1"/>
              <a:t>17</a:t>
            </a:fld>
            <a:endParaRPr lang="en-US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18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268" y="98630"/>
            <a:ext cx="9063358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endParaRPr lang="en-US" sz="2200" b="1" dirty="0" smtClean="0"/>
          </a:p>
          <a:p>
            <a:pPr algn="l" rtl="0">
              <a:lnSpc>
                <a:spcPct val="150000"/>
              </a:lnSpc>
            </a:pPr>
            <a:r>
              <a:rPr lang="en-US" sz="2200" b="1" dirty="0" smtClean="0"/>
              <a:t>Lipid-world &amp; GARD model: compositional assemblies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/>
              <a:t>Compotypes (clusters of faithfully replicating compositions)</a:t>
            </a:r>
          </a:p>
          <a:p>
            <a:pPr algn="l" rtl="0"/>
            <a:endParaRPr lang="en-US" sz="2200" b="1" dirty="0" smtClean="0"/>
          </a:p>
          <a:p>
            <a:pPr algn="l" rtl="0">
              <a:lnSpc>
                <a:spcPct val="150000"/>
              </a:lnSpc>
            </a:pPr>
            <a:r>
              <a:rPr lang="en-US" sz="2200" b="1" dirty="0" smtClean="0"/>
              <a:t>Populations dynamics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/>
              <a:t>Logistic behavior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/>
              <a:t>Species competition, takeover</a:t>
            </a:r>
          </a:p>
          <a:p>
            <a:pPr lvl="1">
              <a:lnSpc>
                <a:spcPct val="150000"/>
              </a:lnSpc>
            </a:pPr>
            <a:endParaRPr lang="en-US" sz="2200" b="1" dirty="0" smtClean="0"/>
          </a:p>
          <a:p>
            <a:pPr>
              <a:lnSpc>
                <a:spcPct val="150000"/>
              </a:lnSpc>
            </a:pPr>
            <a:r>
              <a:rPr lang="en-US" sz="2200" b="1" dirty="0" smtClean="0"/>
              <a:t>Molecular parameters </a:t>
            </a:r>
            <a:r>
              <a:rPr lang="en-US" sz="2200" b="1" dirty="0" smtClean="0">
                <a:sym typeface="Wingdings" panose="05000000000000000000" pitchFamily="2" charset="2"/>
              </a:rPr>
              <a:t> Population ecology</a:t>
            </a:r>
            <a:endParaRPr lang="en-US" sz="2200" b="1" dirty="0" smtClean="0"/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/>
              <a:t>Carrying capacity (K</a:t>
            </a:r>
            <a:r>
              <a:rPr lang="en-US" sz="2200" b="1" dirty="0" smtClean="0"/>
              <a:t>)</a:t>
            </a:r>
            <a:endParaRPr lang="en-US" sz="2200" b="1" dirty="0" smtClean="0"/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/>
              <a:t>Molecular repertoire effects r &amp; K</a:t>
            </a:r>
          </a:p>
          <a:p>
            <a:pPr algn="l" rtl="0">
              <a:lnSpc>
                <a:spcPct val="150000"/>
              </a:lnSpc>
            </a:pPr>
            <a:endParaRPr lang="en-US" sz="2200" b="1" dirty="0"/>
          </a:p>
        </p:txBody>
      </p:sp>
      <p:grpSp>
        <p:nvGrpSpPr>
          <p:cNvPr id="55297" name="Group 55296"/>
          <p:cNvGrpSpPr/>
          <p:nvPr/>
        </p:nvGrpSpPr>
        <p:grpSpPr>
          <a:xfrm>
            <a:off x="7588417" y="1538790"/>
            <a:ext cx="1320858" cy="1222239"/>
            <a:chOff x="7350638" y="448125"/>
            <a:chExt cx="1722757" cy="1543639"/>
          </a:xfrm>
        </p:grpSpPr>
        <p:sp>
          <p:nvSpPr>
            <p:cNvPr id="55296" name="Rectangle 55295"/>
            <p:cNvSpPr/>
            <p:nvPr/>
          </p:nvSpPr>
          <p:spPr bwMode="auto">
            <a:xfrm>
              <a:off x="7350638" y="448125"/>
              <a:ext cx="1722757" cy="1543639"/>
            </a:xfrm>
            <a:prstGeom prst="rect">
              <a:avLst/>
            </a:prstGeom>
            <a:solidFill>
              <a:schemeClr val="bg1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8348185" y="513741"/>
              <a:ext cx="116555" cy="110303"/>
            </a:xfrm>
            <a:prstGeom prst="ellipse">
              <a:avLst/>
            </a:prstGeom>
            <a:solidFill>
              <a:schemeClr val="bg2"/>
            </a:solidFill>
            <a:ln w="1428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8676416" y="675729"/>
              <a:ext cx="116555" cy="110933"/>
            </a:xfrm>
            <a:prstGeom prst="ellipse">
              <a:avLst/>
            </a:prstGeom>
            <a:solidFill>
              <a:srgbClr val="FF9933"/>
            </a:solidFill>
            <a:ln w="14288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8868665" y="969449"/>
              <a:ext cx="116555" cy="110303"/>
            </a:xfrm>
            <a:prstGeom prst="ellipse">
              <a:avLst/>
            </a:prstGeom>
            <a:solidFill>
              <a:srgbClr val="CC0099"/>
            </a:solidFill>
            <a:ln w="14288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8898809" y="1148454"/>
              <a:ext cx="116555" cy="109672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8794311" y="808092"/>
              <a:ext cx="116555" cy="109672"/>
            </a:xfrm>
            <a:prstGeom prst="ellipse">
              <a:avLst/>
            </a:prstGeom>
            <a:solidFill>
              <a:srgbClr val="00FF00"/>
            </a:solidFill>
            <a:ln w="142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8521008" y="1732113"/>
              <a:ext cx="116555" cy="109672"/>
            </a:xfrm>
            <a:prstGeom prst="ellipse">
              <a:avLst/>
            </a:prstGeom>
            <a:solidFill>
              <a:srgbClr val="009900"/>
            </a:solidFill>
            <a:ln w="14288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8676416" y="1643241"/>
              <a:ext cx="116555" cy="110303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8794311" y="1509617"/>
              <a:ext cx="116555" cy="110303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7463972" y="969449"/>
              <a:ext cx="116555" cy="110303"/>
            </a:xfrm>
            <a:prstGeom prst="ellipse">
              <a:avLst/>
            </a:prstGeom>
            <a:solidFill>
              <a:srgbClr val="FF00FF"/>
            </a:solidFill>
            <a:ln w="1428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7434498" y="1146563"/>
              <a:ext cx="116555" cy="110303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7983112" y="1808379"/>
              <a:ext cx="115886" cy="110303"/>
            </a:xfrm>
            <a:prstGeom prst="ellipse">
              <a:avLst/>
            </a:prstGeom>
            <a:solidFill>
              <a:srgbClr val="FF99CC"/>
            </a:solidFill>
            <a:ln w="14288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7810289" y="1732113"/>
              <a:ext cx="116555" cy="109672"/>
            </a:xfrm>
            <a:prstGeom prst="ellipse">
              <a:avLst/>
            </a:pr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7463972" y="1349520"/>
              <a:ext cx="116555" cy="110303"/>
            </a:xfrm>
            <a:prstGeom prst="ellipse">
              <a:avLst/>
            </a:prstGeom>
            <a:solidFill>
              <a:srgbClr val="9933FF"/>
            </a:solidFill>
            <a:ln w="14288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7538326" y="1509617"/>
              <a:ext cx="116555" cy="110303"/>
            </a:xfrm>
            <a:prstGeom prst="ellipse">
              <a:avLst/>
            </a:prstGeom>
            <a:solidFill>
              <a:srgbClr val="009900"/>
            </a:solidFill>
            <a:ln w="14288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7983112" y="511220"/>
              <a:ext cx="115886" cy="109672"/>
            </a:xfrm>
            <a:prstGeom prst="ellipse">
              <a:avLst/>
            </a:prstGeom>
            <a:solidFill>
              <a:srgbClr val="666699"/>
            </a:solidFill>
            <a:ln w="14288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7820336" y="582444"/>
              <a:ext cx="116555" cy="110303"/>
            </a:xfrm>
            <a:prstGeom prst="ellipse">
              <a:avLst/>
            </a:prstGeom>
            <a:solidFill>
              <a:schemeClr val="accent1"/>
            </a:solidFill>
            <a:ln w="14288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grpSp>
          <p:nvGrpSpPr>
            <p:cNvPr id="21" name="Group 25"/>
            <p:cNvGrpSpPr>
              <a:grpSpLocks/>
            </p:cNvGrpSpPr>
            <p:nvPr/>
          </p:nvGrpSpPr>
          <p:grpSpPr bwMode="auto">
            <a:xfrm>
              <a:off x="7898710" y="687704"/>
              <a:ext cx="209666" cy="343514"/>
              <a:chOff x="1511" y="1009"/>
              <a:chExt cx="269" cy="466"/>
            </a:xfrm>
          </p:grpSpPr>
          <p:grpSp>
            <p:nvGrpSpPr>
              <p:cNvPr id="564" name="Group 26"/>
              <p:cNvGrpSpPr>
                <a:grpSpLocks/>
              </p:cNvGrpSpPr>
              <p:nvPr/>
            </p:nvGrpSpPr>
            <p:grpSpPr bwMode="auto">
              <a:xfrm>
                <a:off x="1511" y="1009"/>
                <a:ext cx="65" cy="115"/>
                <a:chOff x="1511" y="1009"/>
                <a:chExt cx="65" cy="115"/>
              </a:xfrm>
            </p:grpSpPr>
            <p:sp>
              <p:nvSpPr>
                <p:cNvPr id="574" name="Line 27"/>
                <p:cNvSpPr>
                  <a:spLocks noChangeShapeType="1"/>
                </p:cNvSpPr>
                <p:nvPr/>
              </p:nvSpPr>
              <p:spPr bwMode="auto">
                <a:xfrm>
                  <a:off x="1511" y="1009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Line 28"/>
                <p:cNvSpPr>
                  <a:spLocks noChangeShapeType="1"/>
                </p:cNvSpPr>
                <p:nvPr/>
              </p:nvSpPr>
              <p:spPr bwMode="auto">
                <a:xfrm>
                  <a:off x="1522" y="1084"/>
                  <a:ext cx="54" cy="40"/>
                </a:xfrm>
                <a:prstGeom prst="line">
                  <a:avLst/>
                </a:prstGeom>
                <a:noFill/>
                <a:ln w="14288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5" name="Group 29"/>
              <p:cNvGrpSpPr>
                <a:grpSpLocks/>
              </p:cNvGrpSpPr>
              <p:nvPr/>
            </p:nvGrpSpPr>
            <p:grpSpPr bwMode="auto">
              <a:xfrm>
                <a:off x="1576" y="1124"/>
                <a:ext cx="68" cy="118"/>
                <a:chOff x="1576" y="1124"/>
                <a:chExt cx="68" cy="118"/>
              </a:xfrm>
            </p:grpSpPr>
            <p:sp>
              <p:nvSpPr>
                <p:cNvPr id="572" name="Line 30"/>
                <p:cNvSpPr>
                  <a:spLocks noChangeShapeType="1"/>
                </p:cNvSpPr>
                <p:nvPr/>
              </p:nvSpPr>
              <p:spPr bwMode="auto">
                <a:xfrm>
                  <a:off x="1576" y="1124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Line 31"/>
                <p:cNvSpPr>
                  <a:spLocks noChangeShapeType="1"/>
                </p:cNvSpPr>
                <p:nvPr/>
              </p:nvSpPr>
              <p:spPr bwMode="auto">
                <a:xfrm>
                  <a:off x="1587" y="1199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6" name="Group 32"/>
              <p:cNvGrpSpPr>
                <a:grpSpLocks/>
              </p:cNvGrpSpPr>
              <p:nvPr/>
            </p:nvGrpSpPr>
            <p:grpSpPr bwMode="auto">
              <a:xfrm>
                <a:off x="1646" y="1244"/>
                <a:ext cx="66" cy="115"/>
                <a:chOff x="1646" y="1244"/>
                <a:chExt cx="66" cy="115"/>
              </a:xfrm>
            </p:grpSpPr>
            <p:sp>
              <p:nvSpPr>
                <p:cNvPr id="570" name="Line 33"/>
                <p:cNvSpPr>
                  <a:spLocks noChangeShapeType="1"/>
                </p:cNvSpPr>
                <p:nvPr/>
              </p:nvSpPr>
              <p:spPr bwMode="auto">
                <a:xfrm>
                  <a:off x="1646" y="1244"/>
                  <a:ext cx="7" cy="68"/>
                </a:xfrm>
                <a:prstGeom prst="line">
                  <a:avLst/>
                </a:prstGeom>
                <a:noFill/>
                <a:ln w="14288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Line 34"/>
                <p:cNvSpPr>
                  <a:spLocks noChangeShapeType="1"/>
                </p:cNvSpPr>
                <p:nvPr/>
              </p:nvSpPr>
              <p:spPr bwMode="auto">
                <a:xfrm>
                  <a:off x="1658" y="1316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7" name="Group 35"/>
              <p:cNvGrpSpPr>
                <a:grpSpLocks/>
              </p:cNvGrpSpPr>
              <p:nvPr/>
            </p:nvGrpSpPr>
            <p:grpSpPr bwMode="auto">
              <a:xfrm>
                <a:off x="1712" y="1359"/>
                <a:ext cx="68" cy="116"/>
                <a:chOff x="1712" y="1359"/>
                <a:chExt cx="68" cy="116"/>
              </a:xfrm>
            </p:grpSpPr>
            <p:sp>
              <p:nvSpPr>
                <p:cNvPr id="568" name="Line 36"/>
                <p:cNvSpPr>
                  <a:spLocks noChangeShapeType="1"/>
                </p:cNvSpPr>
                <p:nvPr/>
              </p:nvSpPr>
              <p:spPr bwMode="auto">
                <a:xfrm>
                  <a:off x="1712" y="1359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Line 37"/>
                <p:cNvSpPr>
                  <a:spLocks noChangeShapeType="1"/>
                </p:cNvSpPr>
                <p:nvPr/>
              </p:nvSpPr>
              <p:spPr bwMode="auto">
                <a:xfrm>
                  <a:off x="1723" y="1434"/>
                  <a:ext cx="57" cy="41"/>
                </a:xfrm>
                <a:prstGeom prst="line">
                  <a:avLst/>
                </a:prstGeom>
                <a:noFill/>
                <a:ln w="14288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38"/>
            <p:cNvGrpSpPr>
              <a:grpSpLocks/>
            </p:cNvGrpSpPr>
            <p:nvPr/>
          </p:nvGrpSpPr>
          <p:grpSpPr bwMode="auto">
            <a:xfrm>
              <a:off x="7654881" y="675729"/>
              <a:ext cx="116555" cy="110933"/>
              <a:chOff x="1199" y="993"/>
              <a:chExt cx="149" cy="150"/>
            </a:xfrm>
          </p:grpSpPr>
          <p:sp>
            <p:nvSpPr>
              <p:cNvPr id="554" name="Oval 39"/>
              <p:cNvSpPr>
                <a:spLocks noChangeArrowheads="1"/>
              </p:cNvSpPr>
              <p:nvPr/>
            </p:nvSpPr>
            <p:spPr bwMode="auto">
              <a:xfrm>
                <a:off x="1199" y="993"/>
                <a:ext cx="149" cy="150"/>
              </a:xfrm>
              <a:prstGeom prst="ellipse">
                <a:avLst/>
              </a:prstGeom>
              <a:solidFill>
                <a:srgbClr val="CC9900"/>
              </a:solidFill>
              <a:ln w="142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Times New Roman" pitchFamily="18" charset="0"/>
                </a:endParaRPr>
              </a:p>
            </p:txBody>
          </p:sp>
          <p:grpSp>
            <p:nvGrpSpPr>
              <p:cNvPr id="555" name="Group 40"/>
              <p:cNvGrpSpPr>
                <a:grpSpLocks/>
              </p:cNvGrpSpPr>
              <p:nvPr/>
            </p:nvGrpSpPr>
            <p:grpSpPr bwMode="auto">
              <a:xfrm>
                <a:off x="1215" y="1009"/>
                <a:ext cx="52" cy="117"/>
                <a:chOff x="1215" y="1009"/>
                <a:chExt cx="52" cy="117"/>
              </a:xfrm>
            </p:grpSpPr>
            <p:grpSp>
              <p:nvGrpSpPr>
                <p:cNvPr id="556" name="Group 41"/>
                <p:cNvGrpSpPr>
                  <a:grpSpLocks/>
                </p:cNvGrpSpPr>
                <p:nvPr/>
              </p:nvGrpSpPr>
              <p:grpSpPr bwMode="auto">
                <a:xfrm>
                  <a:off x="1215" y="1009"/>
                  <a:ext cx="52" cy="117"/>
                  <a:chOff x="1215" y="1009"/>
                  <a:chExt cx="52" cy="117"/>
                </a:xfrm>
              </p:grpSpPr>
              <p:sp>
                <p:nvSpPr>
                  <p:cNvPr id="562" name="Arc 42"/>
                  <p:cNvSpPr>
                    <a:spLocks/>
                  </p:cNvSpPr>
                  <p:nvPr/>
                </p:nvSpPr>
                <p:spPr bwMode="auto">
                  <a:xfrm>
                    <a:off x="1215" y="1009"/>
                    <a:ext cx="48" cy="117"/>
                  </a:xfrm>
                  <a:custGeom>
                    <a:avLst/>
                    <a:gdLst>
                      <a:gd name="T0" fmla="*/ 0 w 21600"/>
                      <a:gd name="T1" fmla="*/ 0 h 42791"/>
                      <a:gd name="T2" fmla="*/ 0 w 21600"/>
                      <a:gd name="T3" fmla="*/ 0 h 42791"/>
                      <a:gd name="T4" fmla="*/ 0 w 21600"/>
                      <a:gd name="T5" fmla="*/ 0 h 42791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791"/>
                      <a:gd name="T11" fmla="*/ 21600 w 21600"/>
                      <a:gd name="T12" fmla="*/ 42791 h 427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791" fill="none" extrusionOk="0">
                        <a:moveTo>
                          <a:pt x="17442" y="42791"/>
                        </a:moveTo>
                        <a:cubicBezTo>
                          <a:pt x="7309" y="40803"/>
                          <a:pt x="0" y="31921"/>
                          <a:pt x="0" y="21595"/>
                        </a:cubicBezTo>
                        <a:cubicBezTo>
                          <a:pt x="-1" y="9845"/>
                          <a:pt x="9391" y="251"/>
                          <a:pt x="21137" y="-1"/>
                        </a:cubicBezTo>
                      </a:path>
                      <a:path w="21600" h="42791" stroke="0" extrusionOk="0">
                        <a:moveTo>
                          <a:pt x="17442" y="42791"/>
                        </a:moveTo>
                        <a:cubicBezTo>
                          <a:pt x="7309" y="40803"/>
                          <a:pt x="0" y="31921"/>
                          <a:pt x="0" y="21595"/>
                        </a:cubicBezTo>
                        <a:cubicBezTo>
                          <a:pt x="-1" y="9845"/>
                          <a:pt x="9391" y="251"/>
                          <a:pt x="21137" y="-1"/>
                        </a:cubicBezTo>
                        <a:lnTo>
                          <a:pt x="21600" y="21595"/>
                        </a:lnTo>
                        <a:lnTo>
                          <a:pt x="17442" y="42791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42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" name="Arc 43"/>
                  <p:cNvSpPr>
                    <a:spLocks/>
                  </p:cNvSpPr>
                  <p:nvPr/>
                </p:nvSpPr>
                <p:spPr bwMode="auto">
                  <a:xfrm>
                    <a:off x="1233" y="1009"/>
                    <a:ext cx="34" cy="117"/>
                  </a:xfrm>
                  <a:custGeom>
                    <a:avLst/>
                    <a:gdLst>
                      <a:gd name="T0" fmla="*/ 0 w 21600"/>
                      <a:gd name="T1" fmla="*/ 0 h 42954"/>
                      <a:gd name="T2" fmla="*/ 0 w 21600"/>
                      <a:gd name="T3" fmla="*/ 0 h 42954"/>
                      <a:gd name="T4" fmla="*/ 0 w 21600"/>
                      <a:gd name="T5" fmla="*/ 0 h 42954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954"/>
                      <a:gd name="T11" fmla="*/ 21600 w 21600"/>
                      <a:gd name="T12" fmla="*/ 42954 h 429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954" fill="none" extrusionOk="0">
                        <a:moveTo>
                          <a:pt x="18349" y="42954"/>
                        </a:moveTo>
                        <a:cubicBezTo>
                          <a:pt x="7797" y="41347"/>
                          <a:pt x="0" y="32274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2954" stroke="0" extrusionOk="0">
                        <a:moveTo>
                          <a:pt x="18349" y="42954"/>
                        </a:moveTo>
                        <a:cubicBezTo>
                          <a:pt x="7797" y="41347"/>
                          <a:pt x="0" y="32274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18349" y="42954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42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57" name="Line 44"/>
                <p:cNvSpPr>
                  <a:spLocks noChangeShapeType="1"/>
                </p:cNvSpPr>
                <p:nvPr/>
              </p:nvSpPr>
              <p:spPr bwMode="auto">
                <a:xfrm>
                  <a:off x="1215" y="1059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45"/>
                <p:cNvSpPr>
                  <a:spLocks noChangeShapeType="1"/>
                </p:cNvSpPr>
                <p:nvPr/>
              </p:nvSpPr>
              <p:spPr bwMode="auto">
                <a:xfrm>
                  <a:off x="1215" y="1075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Line 46"/>
                <p:cNvSpPr>
                  <a:spLocks noChangeShapeType="1"/>
                </p:cNvSpPr>
                <p:nvPr/>
              </p:nvSpPr>
              <p:spPr bwMode="auto">
                <a:xfrm>
                  <a:off x="1222" y="1091"/>
                  <a:ext cx="15" cy="4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47"/>
                <p:cNvSpPr>
                  <a:spLocks noChangeShapeType="1"/>
                </p:cNvSpPr>
                <p:nvPr/>
              </p:nvSpPr>
              <p:spPr bwMode="auto">
                <a:xfrm>
                  <a:off x="1226" y="1027"/>
                  <a:ext cx="11" cy="3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48"/>
                <p:cNvSpPr>
                  <a:spLocks noChangeShapeType="1"/>
                </p:cNvSpPr>
                <p:nvPr/>
              </p:nvSpPr>
              <p:spPr bwMode="auto">
                <a:xfrm>
                  <a:off x="1217" y="1043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" name="Oval 49"/>
            <p:cNvSpPr>
              <a:spLocks noChangeArrowheads="1"/>
            </p:cNvSpPr>
            <p:nvPr/>
          </p:nvSpPr>
          <p:spPr bwMode="auto">
            <a:xfrm>
              <a:off x="8159285" y="477814"/>
              <a:ext cx="116555" cy="110303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grpSp>
          <p:nvGrpSpPr>
            <p:cNvPr id="24" name="Group 50"/>
            <p:cNvGrpSpPr>
              <a:grpSpLocks/>
            </p:cNvGrpSpPr>
            <p:nvPr/>
          </p:nvGrpSpPr>
          <p:grpSpPr bwMode="auto">
            <a:xfrm>
              <a:off x="8212204" y="588117"/>
              <a:ext cx="21435" cy="395829"/>
              <a:chOff x="1913" y="874"/>
              <a:chExt cx="27" cy="537"/>
            </a:xfrm>
          </p:grpSpPr>
          <p:grpSp>
            <p:nvGrpSpPr>
              <p:cNvPr id="542" name="Group 51"/>
              <p:cNvGrpSpPr>
                <a:grpSpLocks/>
              </p:cNvGrpSpPr>
              <p:nvPr/>
            </p:nvGrpSpPr>
            <p:grpSpPr bwMode="auto">
              <a:xfrm>
                <a:off x="1913" y="874"/>
                <a:ext cx="27" cy="133"/>
                <a:chOff x="1913" y="874"/>
                <a:chExt cx="27" cy="133"/>
              </a:xfrm>
            </p:grpSpPr>
            <p:sp>
              <p:nvSpPr>
                <p:cNvPr id="552" name="Line 52"/>
                <p:cNvSpPr>
                  <a:spLocks noChangeShapeType="1"/>
                </p:cNvSpPr>
                <p:nvPr/>
              </p:nvSpPr>
              <p:spPr bwMode="auto">
                <a:xfrm>
                  <a:off x="1913" y="874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913" y="944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3" name="Group 54"/>
              <p:cNvGrpSpPr>
                <a:grpSpLocks/>
              </p:cNvGrpSpPr>
              <p:nvPr/>
            </p:nvGrpSpPr>
            <p:grpSpPr bwMode="auto">
              <a:xfrm>
                <a:off x="1913" y="1007"/>
                <a:ext cx="27" cy="133"/>
                <a:chOff x="1913" y="1007"/>
                <a:chExt cx="27" cy="133"/>
              </a:xfrm>
            </p:grpSpPr>
            <p:sp>
              <p:nvSpPr>
                <p:cNvPr id="550" name="Line 55"/>
                <p:cNvSpPr>
                  <a:spLocks noChangeShapeType="1"/>
                </p:cNvSpPr>
                <p:nvPr/>
              </p:nvSpPr>
              <p:spPr bwMode="auto">
                <a:xfrm>
                  <a:off x="1913" y="1007"/>
                  <a:ext cx="27" cy="65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913" y="1077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4" name="Group 57"/>
              <p:cNvGrpSpPr>
                <a:grpSpLocks/>
              </p:cNvGrpSpPr>
              <p:nvPr/>
            </p:nvGrpSpPr>
            <p:grpSpPr bwMode="auto">
              <a:xfrm>
                <a:off x="1913" y="1145"/>
                <a:ext cx="27" cy="133"/>
                <a:chOff x="1913" y="1145"/>
                <a:chExt cx="27" cy="133"/>
              </a:xfrm>
            </p:grpSpPr>
            <p:sp>
              <p:nvSpPr>
                <p:cNvPr id="548" name="Line 58"/>
                <p:cNvSpPr>
                  <a:spLocks noChangeShapeType="1"/>
                </p:cNvSpPr>
                <p:nvPr/>
              </p:nvSpPr>
              <p:spPr bwMode="auto">
                <a:xfrm>
                  <a:off x="1913" y="1145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913" y="1213"/>
                  <a:ext cx="27" cy="65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5" name="Group 60"/>
              <p:cNvGrpSpPr>
                <a:grpSpLocks/>
              </p:cNvGrpSpPr>
              <p:nvPr/>
            </p:nvGrpSpPr>
            <p:grpSpPr bwMode="auto">
              <a:xfrm>
                <a:off x="1913" y="1278"/>
                <a:ext cx="27" cy="133"/>
                <a:chOff x="1913" y="1278"/>
                <a:chExt cx="27" cy="133"/>
              </a:xfrm>
            </p:grpSpPr>
            <p:sp>
              <p:nvSpPr>
                <p:cNvPr id="546" name="Line 61"/>
                <p:cNvSpPr>
                  <a:spLocks noChangeShapeType="1"/>
                </p:cNvSpPr>
                <p:nvPr/>
              </p:nvSpPr>
              <p:spPr bwMode="auto">
                <a:xfrm>
                  <a:off x="1913" y="1278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913" y="1348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63"/>
            <p:cNvGrpSpPr>
              <a:grpSpLocks/>
            </p:cNvGrpSpPr>
            <p:nvPr/>
          </p:nvGrpSpPr>
          <p:grpSpPr bwMode="auto">
            <a:xfrm>
              <a:off x="8277180" y="619632"/>
              <a:ext cx="117225" cy="383223"/>
              <a:chOff x="1996" y="917"/>
              <a:chExt cx="150" cy="519"/>
            </a:xfrm>
          </p:grpSpPr>
          <p:grpSp>
            <p:nvGrpSpPr>
              <p:cNvPr id="530" name="Group 64"/>
              <p:cNvGrpSpPr>
                <a:grpSpLocks/>
              </p:cNvGrpSpPr>
              <p:nvPr/>
            </p:nvGrpSpPr>
            <p:grpSpPr bwMode="auto">
              <a:xfrm>
                <a:off x="2100" y="917"/>
                <a:ext cx="46" cy="128"/>
                <a:chOff x="2100" y="917"/>
                <a:chExt cx="46" cy="128"/>
              </a:xfrm>
            </p:grpSpPr>
            <p:sp>
              <p:nvSpPr>
                <p:cNvPr id="540" name="Line 65"/>
                <p:cNvSpPr>
                  <a:spLocks noChangeShapeType="1"/>
                </p:cNvSpPr>
                <p:nvPr/>
              </p:nvSpPr>
              <p:spPr bwMode="auto">
                <a:xfrm>
                  <a:off x="2134" y="917"/>
                  <a:ext cx="12" cy="67"/>
                </a:xfrm>
                <a:prstGeom prst="line">
                  <a:avLst/>
                </a:prstGeom>
                <a:noFill/>
                <a:ln w="14288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100" y="991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1" name="Group 67"/>
              <p:cNvGrpSpPr>
                <a:grpSpLocks/>
              </p:cNvGrpSpPr>
              <p:nvPr/>
            </p:nvGrpSpPr>
            <p:grpSpPr bwMode="auto">
              <a:xfrm>
                <a:off x="2066" y="1045"/>
                <a:ext cx="43" cy="129"/>
                <a:chOff x="2066" y="1045"/>
                <a:chExt cx="43" cy="129"/>
              </a:xfrm>
            </p:grpSpPr>
            <p:sp>
              <p:nvSpPr>
                <p:cNvPr id="538" name="Line 68"/>
                <p:cNvSpPr>
                  <a:spLocks noChangeShapeType="1"/>
                </p:cNvSpPr>
                <p:nvPr/>
              </p:nvSpPr>
              <p:spPr bwMode="auto">
                <a:xfrm>
                  <a:off x="2100" y="1045"/>
                  <a:ext cx="9" cy="68"/>
                </a:xfrm>
                <a:prstGeom prst="line">
                  <a:avLst/>
                </a:prstGeom>
                <a:noFill/>
                <a:ln w="14288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066" y="1120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2" name="Group 70"/>
              <p:cNvGrpSpPr>
                <a:grpSpLocks/>
              </p:cNvGrpSpPr>
              <p:nvPr/>
            </p:nvGrpSpPr>
            <p:grpSpPr bwMode="auto">
              <a:xfrm>
                <a:off x="2030" y="1176"/>
                <a:ext cx="45" cy="129"/>
                <a:chOff x="2030" y="1176"/>
                <a:chExt cx="45" cy="129"/>
              </a:xfrm>
            </p:grpSpPr>
            <p:sp>
              <p:nvSpPr>
                <p:cNvPr id="536" name="Line 71"/>
                <p:cNvSpPr>
                  <a:spLocks noChangeShapeType="1"/>
                </p:cNvSpPr>
                <p:nvPr/>
              </p:nvSpPr>
              <p:spPr bwMode="auto">
                <a:xfrm>
                  <a:off x="2064" y="1176"/>
                  <a:ext cx="11" cy="70"/>
                </a:xfrm>
                <a:prstGeom prst="line">
                  <a:avLst/>
                </a:prstGeom>
                <a:noFill/>
                <a:ln w="14288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2030" y="1251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3" name="Group 73"/>
              <p:cNvGrpSpPr>
                <a:grpSpLocks/>
              </p:cNvGrpSpPr>
              <p:nvPr/>
            </p:nvGrpSpPr>
            <p:grpSpPr bwMode="auto">
              <a:xfrm>
                <a:off x="1996" y="1305"/>
                <a:ext cx="43" cy="131"/>
                <a:chOff x="1996" y="1305"/>
                <a:chExt cx="43" cy="131"/>
              </a:xfrm>
            </p:grpSpPr>
            <p:sp>
              <p:nvSpPr>
                <p:cNvPr id="534" name="Line 74"/>
                <p:cNvSpPr>
                  <a:spLocks noChangeShapeType="1"/>
                </p:cNvSpPr>
                <p:nvPr/>
              </p:nvSpPr>
              <p:spPr bwMode="auto">
                <a:xfrm>
                  <a:off x="2030" y="1305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996" y="1380"/>
                  <a:ext cx="43" cy="56"/>
                </a:xfrm>
                <a:prstGeom prst="line">
                  <a:avLst/>
                </a:prstGeom>
                <a:noFill/>
                <a:ln w="14288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" name="Group 76"/>
            <p:cNvGrpSpPr>
              <a:grpSpLocks/>
            </p:cNvGrpSpPr>
            <p:nvPr/>
          </p:nvGrpSpPr>
          <p:grpSpPr bwMode="auto">
            <a:xfrm>
              <a:off x="8332108" y="687704"/>
              <a:ext cx="209666" cy="343514"/>
              <a:chOff x="2066" y="1009"/>
              <a:chExt cx="269" cy="466"/>
            </a:xfrm>
          </p:grpSpPr>
          <p:grpSp>
            <p:nvGrpSpPr>
              <p:cNvPr id="518" name="Group 77"/>
              <p:cNvGrpSpPr>
                <a:grpSpLocks/>
              </p:cNvGrpSpPr>
              <p:nvPr/>
            </p:nvGrpSpPr>
            <p:grpSpPr bwMode="auto">
              <a:xfrm>
                <a:off x="2270" y="1009"/>
                <a:ext cx="65" cy="115"/>
                <a:chOff x="2270" y="1009"/>
                <a:chExt cx="65" cy="115"/>
              </a:xfrm>
            </p:grpSpPr>
            <p:sp>
              <p:nvSpPr>
                <p:cNvPr id="528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329" y="1009"/>
                  <a:ext cx="6" cy="70"/>
                </a:xfrm>
                <a:prstGeom prst="line">
                  <a:avLst/>
                </a:prstGeom>
                <a:noFill/>
                <a:ln w="14288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2270" y="1084"/>
                  <a:ext cx="54" cy="40"/>
                </a:xfrm>
                <a:prstGeom prst="line">
                  <a:avLst/>
                </a:prstGeom>
                <a:noFill/>
                <a:ln w="14288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9" name="Group 80"/>
              <p:cNvGrpSpPr>
                <a:grpSpLocks/>
              </p:cNvGrpSpPr>
              <p:nvPr/>
            </p:nvGrpSpPr>
            <p:grpSpPr bwMode="auto">
              <a:xfrm>
                <a:off x="2202" y="1124"/>
                <a:ext cx="68" cy="118"/>
                <a:chOff x="2202" y="1124"/>
                <a:chExt cx="68" cy="118"/>
              </a:xfrm>
            </p:grpSpPr>
            <p:sp>
              <p:nvSpPr>
                <p:cNvPr id="526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261" y="1124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202" y="1199"/>
                  <a:ext cx="56" cy="43"/>
                </a:xfrm>
                <a:prstGeom prst="line">
                  <a:avLst/>
                </a:prstGeom>
                <a:noFill/>
                <a:ln w="14288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0" name="Group 83"/>
              <p:cNvGrpSpPr>
                <a:grpSpLocks/>
              </p:cNvGrpSpPr>
              <p:nvPr/>
            </p:nvGrpSpPr>
            <p:grpSpPr bwMode="auto">
              <a:xfrm>
                <a:off x="2134" y="1244"/>
                <a:ext cx="68" cy="115"/>
                <a:chOff x="2134" y="1244"/>
                <a:chExt cx="68" cy="115"/>
              </a:xfrm>
            </p:grpSpPr>
            <p:sp>
              <p:nvSpPr>
                <p:cNvPr id="524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193" y="1244"/>
                  <a:ext cx="9" cy="68"/>
                </a:xfrm>
                <a:prstGeom prst="line">
                  <a:avLst/>
                </a:prstGeom>
                <a:noFill/>
                <a:ln w="14288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2134" y="1316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1" name="Group 86"/>
              <p:cNvGrpSpPr>
                <a:grpSpLocks/>
              </p:cNvGrpSpPr>
              <p:nvPr/>
            </p:nvGrpSpPr>
            <p:grpSpPr bwMode="auto">
              <a:xfrm>
                <a:off x="2066" y="1359"/>
                <a:ext cx="68" cy="116"/>
                <a:chOff x="2066" y="1359"/>
                <a:chExt cx="68" cy="116"/>
              </a:xfrm>
            </p:grpSpPr>
            <p:sp>
              <p:nvSpPr>
                <p:cNvPr id="522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2125" y="1359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2066" y="1434"/>
                  <a:ext cx="57" cy="41"/>
                </a:xfrm>
                <a:prstGeom prst="line">
                  <a:avLst/>
                </a:prstGeom>
                <a:noFill/>
                <a:ln w="14288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89"/>
            <p:cNvGrpSpPr>
              <a:grpSpLocks/>
            </p:cNvGrpSpPr>
            <p:nvPr/>
          </p:nvGrpSpPr>
          <p:grpSpPr bwMode="auto">
            <a:xfrm>
              <a:off x="8390386" y="767752"/>
              <a:ext cx="296747" cy="279854"/>
              <a:chOff x="2141" y="1118"/>
              <a:chExt cx="380" cy="379"/>
            </a:xfrm>
          </p:grpSpPr>
          <p:grpSp>
            <p:nvGrpSpPr>
              <p:cNvPr id="506" name="Group 90"/>
              <p:cNvGrpSpPr>
                <a:grpSpLocks/>
              </p:cNvGrpSpPr>
              <p:nvPr/>
            </p:nvGrpSpPr>
            <p:grpSpPr bwMode="auto">
              <a:xfrm>
                <a:off x="2426" y="1118"/>
                <a:ext cx="95" cy="95"/>
                <a:chOff x="2426" y="1118"/>
                <a:chExt cx="95" cy="95"/>
              </a:xfrm>
            </p:grpSpPr>
            <p:sp>
              <p:nvSpPr>
                <p:cNvPr id="516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493" y="1118"/>
                  <a:ext cx="28" cy="63"/>
                </a:xfrm>
                <a:prstGeom prst="line">
                  <a:avLst/>
                </a:prstGeom>
                <a:noFill/>
                <a:ln w="14288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2426" y="1185"/>
                  <a:ext cx="65" cy="28"/>
                </a:xfrm>
                <a:prstGeom prst="line">
                  <a:avLst/>
                </a:prstGeom>
                <a:noFill/>
                <a:ln w="14288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7" name="Group 93"/>
              <p:cNvGrpSpPr>
                <a:grpSpLocks/>
              </p:cNvGrpSpPr>
              <p:nvPr/>
            </p:nvGrpSpPr>
            <p:grpSpPr bwMode="auto">
              <a:xfrm>
                <a:off x="2331" y="1213"/>
                <a:ext cx="95" cy="92"/>
                <a:chOff x="2331" y="1213"/>
                <a:chExt cx="95" cy="92"/>
              </a:xfrm>
            </p:grpSpPr>
            <p:sp>
              <p:nvSpPr>
                <p:cNvPr id="514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399" y="1213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331" y="1280"/>
                  <a:ext cx="65" cy="25"/>
                </a:xfrm>
                <a:prstGeom prst="line">
                  <a:avLst/>
                </a:prstGeom>
                <a:noFill/>
                <a:ln w="14288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8" name="Group 96"/>
              <p:cNvGrpSpPr>
                <a:grpSpLocks/>
              </p:cNvGrpSpPr>
              <p:nvPr/>
            </p:nvGrpSpPr>
            <p:grpSpPr bwMode="auto">
              <a:xfrm>
                <a:off x="2236" y="1307"/>
                <a:ext cx="93" cy="95"/>
                <a:chOff x="2236" y="1307"/>
                <a:chExt cx="93" cy="95"/>
              </a:xfrm>
            </p:grpSpPr>
            <p:sp>
              <p:nvSpPr>
                <p:cNvPr id="512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2304" y="1307"/>
                  <a:ext cx="25" cy="66"/>
                </a:xfrm>
                <a:prstGeom prst="line">
                  <a:avLst/>
                </a:prstGeom>
                <a:noFill/>
                <a:ln w="14288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2236" y="1375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9" name="Group 99"/>
              <p:cNvGrpSpPr>
                <a:grpSpLocks/>
              </p:cNvGrpSpPr>
              <p:nvPr/>
            </p:nvGrpSpPr>
            <p:grpSpPr bwMode="auto">
              <a:xfrm>
                <a:off x="2141" y="1402"/>
                <a:ext cx="95" cy="95"/>
                <a:chOff x="2141" y="1402"/>
                <a:chExt cx="95" cy="95"/>
              </a:xfrm>
            </p:grpSpPr>
            <p:sp>
              <p:nvSpPr>
                <p:cNvPr id="510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2209" y="1402"/>
                  <a:ext cx="27" cy="66"/>
                </a:xfrm>
                <a:prstGeom prst="line">
                  <a:avLst/>
                </a:prstGeom>
                <a:noFill/>
                <a:ln w="14288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2141" y="1470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102"/>
            <p:cNvGrpSpPr>
              <a:grpSpLocks/>
            </p:cNvGrpSpPr>
            <p:nvPr/>
          </p:nvGrpSpPr>
          <p:grpSpPr bwMode="auto">
            <a:xfrm>
              <a:off x="8431247" y="887510"/>
              <a:ext cx="363063" cy="198545"/>
              <a:chOff x="2193" y="1280"/>
              <a:chExt cx="465" cy="269"/>
            </a:xfrm>
          </p:grpSpPr>
          <p:grpSp>
            <p:nvGrpSpPr>
              <p:cNvPr id="494" name="Group 103"/>
              <p:cNvGrpSpPr>
                <a:grpSpLocks/>
              </p:cNvGrpSpPr>
              <p:nvPr/>
            </p:nvGrpSpPr>
            <p:grpSpPr bwMode="auto">
              <a:xfrm>
                <a:off x="2541" y="1280"/>
                <a:ext cx="117" cy="68"/>
                <a:chOff x="2541" y="1280"/>
                <a:chExt cx="117" cy="68"/>
              </a:xfrm>
            </p:grpSpPr>
            <p:sp>
              <p:nvSpPr>
                <p:cNvPr id="504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2615" y="1280"/>
                  <a:ext cx="43" cy="57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541" y="133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5" name="Group 106"/>
              <p:cNvGrpSpPr>
                <a:grpSpLocks/>
              </p:cNvGrpSpPr>
              <p:nvPr/>
            </p:nvGrpSpPr>
            <p:grpSpPr bwMode="auto">
              <a:xfrm>
                <a:off x="2426" y="1348"/>
                <a:ext cx="115" cy="66"/>
                <a:chOff x="2426" y="1348"/>
                <a:chExt cx="115" cy="66"/>
              </a:xfrm>
            </p:grpSpPr>
            <p:sp>
              <p:nvSpPr>
                <p:cNvPr id="502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2500" y="1348"/>
                  <a:ext cx="41" cy="54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2426" y="1405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6" name="Group 109"/>
              <p:cNvGrpSpPr>
                <a:grpSpLocks/>
              </p:cNvGrpSpPr>
              <p:nvPr/>
            </p:nvGrpSpPr>
            <p:grpSpPr bwMode="auto">
              <a:xfrm>
                <a:off x="2308" y="1416"/>
                <a:ext cx="115" cy="65"/>
                <a:chOff x="2308" y="1416"/>
                <a:chExt cx="115" cy="65"/>
              </a:xfrm>
            </p:grpSpPr>
            <p:sp>
              <p:nvSpPr>
                <p:cNvPr id="500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2383" y="1416"/>
                  <a:ext cx="40" cy="54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2308" y="1475"/>
                  <a:ext cx="68" cy="6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7" name="Group 112"/>
              <p:cNvGrpSpPr>
                <a:grpSpLocks/>
              </p:cNvGrpSpPr>
              <p:nvPr/>
            </p:nvGrpSpPr>
            <p:grpSpPr bwMode="auto">
              <a:xfrm>
                <a:off x="2193" y="1481"/>
                <a:ext cx="115" cy="68"/>
                <a:chOff x="2193" y="1481"/>
                <a:chExt cx="115" cy="68"/>
              </a:xfrm>
            </p:grpSpPr>
            <p:sp>
              <p:nvSpPr>
                <p:cNvPr id="498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265" y="1481"/>
                  <a:ext cx="43" cy="57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2193" y="1540"/>
                  <a:ext cx="68" cy="9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" name="Group 115"/>
            <p:cNvGrpSpPr>
              <a:grpSpLocks/>
            </p:cNvGrpSpPr>
            <p:nvPr/>
          </p:nvGrpSpPr>
          <p:grpSpPr bwMode="auto">
            <a:xfrm>
              <a:off x="8457372" y="1034370"/>
              <a:ext cx="403925" cy="110303"/>
              <a:chOff x="2227" y="1479"/>
              <a:chExt cx="517" cy="149"/>
            </a:xfrm>
          </p:grpSpPr>
          <p:grpSp>
            <p:nvGrpSpPr>
              <p:cNvPr id="482" name="Group 116"/>
              <p:cNvGrpSpPr>
                <a:grpSpLocks/>
              </p:cNvGrpSpPr>
              <p:nvPr/>
            </p:nvGrpSpPr>
            <p:grpSpPr bwMode="auto">
              <a:xfrm>
                <a:off x="2615" y="1479"/>
                <a:ext cx="129" cy="43"/>
                <a:chOff x="2615" y="1479"/>
                <a:chExt cx="129" cy="43"/>
              </a:xfrm>
            </p:grpSpPr>
            <p:sp>
              <p:nvSpPr>
                <p:cNvPr id="492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2690" y="1479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Line 118"/>
                <p:cNvSpPr>
                  <a:spLocks noChangeShapeType="1"/>
                </p:cNvSpPr>
                <p:nvPr/>
              </p:nvSpPr>
              <p:spPr bwMode="auto">
                <a:xfrm flipH="1" flipV="1">
                  <a:off x="2615" y="1513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3" name="Group 119"/>
              <p:cNvGrpSpPr>
                <a:grpSpLocks/>
              </p:cNvGrpSpPr>
              <p:nvPr/>
            </p:nvGrpSpPr>
            <p:grpSpPr bwMode="auto">
              <a:xfrm>
                <a:off x="2487" y="1513"/>
                <a:ext cx="128" cy="45"/>
                <a:chOff x="2487" y="1513"/>
                <a:chExt cx="128" cy="45"/>
              </a:xfrm>
            </p:grpSpPr>
            <p:sp>
              <p:nvSpPr>
                <p:cNvPr id="490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2561" y="1513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2487" y="154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4" name="Group 122"/>
              <p:cNvGrpSpPr>
                <a:grpSpLocks/>
              </p:cNvGrpSpPr>
              <p:nvPr/>
            </p:nvGrpSpPr>
            <p:grpSpPr bwMode="auto">
              <a:xfrm>
                <a:off x="2356" y="1549"/>
                <a:ext cx="128" cy="43"/>
                <a:chOff x="2356" y="1549"/>
                <a:chExt cx="128" cy="43"/>
              </a:xfrm>
            </p:grpSpPr>
            <p:sp>
              <p:nvSpPr>
                <p:cNvPr id="488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2430" y="1549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Line 124"/>
                <p:cNvSpPr>
                  <a:spLocks noChangeShapeType="1"/>
                </p:cNvSpPr>
                <p:nvPr/>
              </p:nvSpPr>
              <p:spPr bwMode="auto">
                <a:xfrm flipH="1" flipV="1">
                  <a:off x="2356" y="1583"/>
                  <a:ext cx="67" cy="9"/>
                </a:xfrm>
                <a:prstGeom prst="line">
                  <a:avLst/>
                </a:prstGeom>
                <a:noFill/>
                <a:ln w="14288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5" name="Group 125"/>
              <p:cNvGrpSpPr>
                <a:grpSpLocks/>
              </p:cNvGrpSpPr>
              <p:nvPr/>
            </p:nvGrpSpPr>
            <p:grpSpPr bwMode="auto">
              <a:xfrm>
                <a:off x="2227" y="1583"/>
                <a:ext cx="129" cy="45"/>
                <a:chOff x="2227" y="1583"/>
                <a:chExt cx="129" cy="45"/>
              </a:xfrm>
            </p:grpSpPr>
            <p:sp>
              <p:nvSpPr>
                <p:cNvPr id="486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2299" y="1583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Line 127"/>
                <p:cNvSpPr>
                  <a:spLocks noChangeShapeType="1"/>
                </p:cNvSpPr>
                <p:nvPr/>
              </p:nvSpPr>
              <p:spPr bwMode="auto">
                <a:xfrm flipH="1" flipV="1">
                  <a:off x="2227" y="1619"/>
                  <a:ext cx="68" cy="9"/>
                </a:xfrm>
                <a:prstGeom prst="line">
                  <a:avLst/>
                </a:prstGeom>
                <a:noFill/>
                <a:ln w="14288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128"/>
            <p:cNvGrpSpPr>
              <a:grpSpLocks/>
            </p:cNvGrpSpPr>
            <p:nvPr/>
          </p:nvGrpSpPr>
          <p:grpSpPr bwMode="auto">
            <a:xfrm>
              <a:off x="8471439" y="1198248"/>
              <a:ext cx="420671" cy="20170"/>
              <a:chOff x="2245" y="1701"/>
              <a:chExt cx="538" cy="27"/>
            </a:xfrm>
          </p:grpSpPr>
          <p:grpSp>
            <p:nvGrpSpPr>
              <p:cNvPr id="470" name="Group 129"/>
              <p:cNvGrpSpPr>
                <a:grpSpLocks/>
              </p:cNvGrpSpPr>
              <p:nvPr/>
            </p:nvGrpSpPr>
            <p:grpSpPr bwMode="auto">
              <a:xfrm>
                <a:off x="2649" y="1701"/>
                <a:ext cx="134" cy="27"/>
                <a:chOff x="2649" y="1701"/>
                <a:chExt cx="134" cy="27"/>
              </a:xfrm>
            </p:grpSpPr>
            <p:sp>
              <p:nvSpPr>
                <p:cNvPr id="480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2719" y="1701"/>
                  <a:ext cx="64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Line 131"/>
                <p:cNvSpPr>
                  <a:spLocks noChangeShapeType="1"/>
                </p:cNvSpPr>
                <p:nvPr/>
              </p:nvSpPr>
              <p:spPr bwMode="auto">
                <a:xfrm flipH="1" flipV="1">
                  <a:off x="2649" y="1701"/>
                  <a:ext cx="64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1" name="Group 132"/>
              <p:cNvGrpSpPr>
                <a:grpSpLocks/>
              </p:cNvGrpSpPr>
              <p:nvPr/>
            </p:nvGrpSpPr>
            <p:grpSpPr bwMode="auto">
              <a:xfrm>
                <a:off x="2516" y="1701"/>
                <a:ext cx="133" cy="27"/>
                <a:chOff x="2516" y="1701"/>
                <a:chExt cx="133" cy="27"/>
              </a:xfrm>
            </p:grpSpPr>
            <p:sp>
              <p:nvSpPr>
                <p:cNvPr id="478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2586" y="1701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Line 134"/>
                <p:cNvSpPr>
                  <a:spLocks noChangeShapeType="1"/>
                </p:cNvSpPr>
                <p:nvPr/>
              </p:nvSpPr>
              <p:spPr bwMode="auto">
                <a:xfrm flipH="1" flipV="1">
                  <a:off x="2516" y="1701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2" name="Group 135"/>
              <p:cNvGrpSpPr>
                <a:grpSpLocks/>
              </p:cNvGrpSpPr>
              <p:nvPr/>
            </p:nvGrpSpPr>
            <p:grpSpPr bwMode="auto">
              <a:xfrm>
                <a:off x="2378" y="1701"/>
                <a:ext cx="136" cy="27"/>
                <a:chOff x="2378" y="1701"/>
                <a:chExt cx="136" cy="27"/>
              </a:xfrm>
            </p:grpSpPr>
            <p:sp>
              <p:nvSpPr>
                <p:cNvPr id="476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2448" y="1701"/>
                  <a:ext cx="66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137"/>
                <p:cNvSpPr>
                  <a:spLocks noChangeShapeType="1"/>
                </p:cNvSpPr>
                <p:nvPr/>
              </p:nvSpPr>
              <p:spPr bwMode="auto">
                <a:xfrm flipH="1" flipV="1">
                  <a:off x="2378" y="1701"/>
                  <a:ext cx="66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3" name="Group 138"/>
              <p:cNvGrpSpPr>
                <a:grpSpLocks/>
              </p:cNvGrpSpPr>
              <p:nvPr/>
            </p:nvGrpSpPr>
            <p:grpSpPr bwMode="auto">
              <a:xfrm>
                <a:off x="2245" y="1701"/>
                <a:ext cx="133" cy="27"/>
                <a:chOff x="2245" y="1701"/>
                <a:chExt cx="133" cy="27"/>
              </a:xfrm>
            </p:grpSpPr>
            <p:sp>
              <p:nvSpPr>
                <p:cNvPr id="474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2315" y="1701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140"/>
                <p:cNvSpPr>
                  <a:spLocks noChangeShapeType="1"/>
                </p:cNvSpPr>
                <p:nvPr/>
              </p:nvSpPr>
              <p:spPr bwMode="auto">
                <a:xfrm flipH="1" flipV="1">
                  <a:off x="2245" y="1701"/>
                  <a:ext cx="65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" name="Oval 141"/>
            <p:cNvSpPr>
              <a:spLocks noChangeArrowheads="1"/>
            </p:cNvSpPr>
            <p:nvPr/>
          </p:nvSpPr>
          <p:spPr bwMode="auto">
            <a:xfrm>
              <a:off x="8159285" y="1841785"/>
              <a:ext cx="116555" cy="110303"/>
            </a:xfrm>
            <a:prstGeom prst="ellipse">
              <a:avLst/>
            </a:prstGeom>
            <a:solidFill>
              <a:srgbClr val="00CCFF"/>
            </a:solidFill>
            <a:ln w="14288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Times New Roman" pitchFamily="18" charset="0"/>
              </a:endParaRPr>
            </a:p>
          </p:txBody>
        </p:sp>
        <p:grpSp>
          <p:nvGrpSpPr>
            <p:cNvPr id="32" name="Group 142"/>
            <p:cNvGrpSpPr>
              <a:grpSpLocks/>
            </p:cNvGrpSpPr>
            <p:nvPr/>
          </p:nvGrpSpPr>
          <p:grpSpPr bwMode="auto">
            <a:xfrm>
              <a:off x="8212204" y="1438393"/>
              <a:ext cx="21435" cy="397090"/>
              <a:chOff x="1913" y="2026"/>
              <a:chExt cx="27" cy="538"/>
            </a:xfrm>
          </p:grpSpPr>
          <p:grpSp>
            <p:nvGrpSpPr>
              <p:cNvPr id="458" name="Group 143"/>
              <p:cNvGrpSpPr>
                <a:grpSpLocks/>
              </p:cNvGrpSpPr>
              <p:nvPr/>
            </p:nvGrpSpPr>
            <p:grpSpPr bwMode="auto">
              <a:xfrm>
                <a:off x="1913" y="2430"/>
                <a:ext cx="27" cy="134"/>
                <a:chOff x="1913" y="2430"/>
                <a:chExt cx="27" cy="134"/>
              </a:xfrm>
            </p:grpSpPr>
            <p:sp>
              <p:nvSpPr>
                <p:cNvPr id="468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913" y="2498"/>
                  <a:ext cx="27" cy="66"/>
                </a:xfrm>
                <a:prstGeom prst="line">
                  <a:avLst/>
                </a:prstGeom>
                <a:noFill/>
                <a:ln w="14288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145"/>
                <p:cNvSpPr>
                  <a:spLocks noChangeShapeType="1"/>
                </p:cNvSpPr>
                <p:nvPr/>
              </p:nvSpPr>
              <p:spPr bwMode="auto">
                <a:xfrm flipH="1" flipV="1">
                  <a:off x="1913" y="2430"/>
                  <a:ext cx="27" cy="64"/>
                </a:xfrm>
                <a:prstGeom prst="line">
                  <a:avLst/>
                </a:prstGeom>
                <a:noFill/>
                <a:ln w="14288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9" name="Group 146"/>
              <p:cNvGrpSpPr>
                <a:grpSpLocks/>
              </p:cNvGrpSpPr>
              <p:nvPr/>
            </p:nvGrpSpPr>
            <p:grpSpPr bwMode="auto">
              <a:xfrm>
                <a:off x="1913" y="2295"/>
                <a:ext cx="27" cy="135"/>
                <a:chOff x="1913" y="2295"/>
                <a:chExt cx="27" cy="135"/>
              </a:xfrm>
            </p:grpSpPr>
            <p:sp>
              <p:nvSpPr>
                <p:cNvPr id="466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1913" y="2365"/>
                  <a:ext cx="27" cy="65"/>
                </a:xfrm>
                <a:prstGeom prst="line">
                  <a:avLst/>
                </a:prstGeom>
                <a:noFill/>
                <a:ln w="14288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Line 148"/>
                <p:cNvSpPr>
                  <a:spLocks noChangeShapeType="1"/>
                </p:cNvSpPr>
                <p:nvPr/>
              </p:nvSpPr>
              <p:spPr bwMode="auto">
                <a:xfrm flipH="1" flipV="1">
                  <a:off x="1913" y="2295"/>
                  <a:ext cx="27" cy="65"/>
                </a:xfrm>
                <a:prstGeom prst="line">
                  <a:avLst/>
                </a:prstGeom>
                <a:noFill/>
                <a:ln w="14288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0" name="Group 149"/>
              <p:cNvGrpSpPr>
                <a:grpSpLocks/>
              </p:cNvGrpSpPr>
              <p:nvPr/>
            </p:nvGrpSpPr>
            <p:grpSpPr bwMode="auto">
              <a:xfrm>
                <a:off x="1913" y="2159"/>
                <a:ext cx="27" cy="134"/>
                <a:chOff x="1913" y="2159"/>
                <a:chExt cx="27" cy="134"/>
              </a:xfrm>
            </p:grpSpPr>
            <p:sp>
              <p:nvSpPr>
                <p:cNvPr id="464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1913" y="2229"/>
                  <a:ext cx="27" cy="64"/>
                </a:xfrm>
                <a:prstGeom prst="line">
                  <a:avLst/>
                </a:prstGeom>
                <a:noFill/>
                <a:ln w="14288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1913" y="2159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" name="Group 152"/>
              <p:cNvGrpSpPr>
                <a:grpSpLocks/>
              </p:cNvGrpSpPr>
              <p:nvPr/>
            </p:nvGrpSpPr>
            <p:grpSpPr bwMode="auto">
              <a:xfrm>
                <a:off x="1913" y="2026"/>
                <a:ext cx="27" cy="133"/>
                <a:chOff x="1913" y="2026"/>
                <a:chExt cx="27" cy="133"/>
              </a:xfrm>
            </p:grpSpPr>
            <p:sp>
              <p:nvSpPr>
                <p:cNvPr id="462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913" y="2096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Line 154"/>
                <p:cNvSpPr>
                  <a:spLocks noChangeShapeType="1"/>
                </p:cNvSpPr>
                <p:nvPr/>
              </p:nvSpPr>
              <p:spPr bwMode="auto">
                <a:xfrm flipH="1" flipV="1">
                  <a:off x="1913" y="2026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" name="Group 155"/>
            <p:cNvGrpSpPr>
              <a:grpSpLocks/>
            </p:cNvGrpSpPr>
            <p:nvPr/>
          </p:nvGrpSpPr>
          <p:grpSpPr bwMode="auto">
            <a:xfrm>
              <a:off x="8277180" y="1420114"/>
              <a:ext cx="117225" cy="383853"/>
              <a:chOff x="1996" y="2001"/>
              <a:chExt cx="150" cy="520"/>
            </a:xfrm>
          </p:grpSpPr>
          <p:grpSp>
            <p:nvGrpSpPr>
              <p:cNvPr id="446" name="Group 156"/>
              <p:cNvGrpSpPr>
                <a:grpSpLocks/>
              </p:cNvGrpSpPr>
              <p:nvPr/>
            </p:nvGrpSpPr>
            <p:grpSpPr bwMode="auto">
              <a:xfrm>
                <a:off x="2100" y="2392"/>
                <a:ext cx="46" cy="129"/>
                <a:chOff x="2100" y="2392"/>
                <a:chExt cx="46" cy="129"/>
              </a:xfrm>
            </p:grpSpPr>
            <p:sp>
              <p:nvSpPr>
                <p:cNvPr id="456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2134" y="2451"/>
                  <a:ext cx="12" cy="70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158"/>
                <p:cNvSpPr>
                  <a:spLocks noChangeShapeType="1"/>
                </p:cNvSpPr>
                <p:nvPr/>
              </p:nvSpPr>
              <p:spPr bwMode="auto">
                <a:xfrm flipH="1" flipV="1">
                  <a:off x="2100" y="2392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7" name="Group 159"/>
              <p:cNvGrpSpPr>
                <a:grpSpLocks/>
              </p:cNvGrpSpPr>
              <p:nvPr/>
            </p:nvGrpSpPr>
            <p:grpSpPr bwMode="auto">
              <a:xfrm>
                <a:off x="2066" y="2263"/>
                <a:ext cx="43" cy="129"/>
                <a:chOff x="2066" y="2263"/>
                <a:chExt cx="43" cy="129"/>
              </a:xfrm>
            </p:grpSpPr>
            <p:sp>
              <p:nvSpPr>
                <p:cNvPr id="454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100" y="2322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161"/>
                <p:cNvSpPr>
                  <a:spLocks noChangeShapeType="1"/>
                </p:cNvSpPr>
                <p:nvPr/>
              </p:nvSpPr>
              <p:spPr bwMode="auto">
                <a:xfrm flipH="1" flipV="1">
                  <a:off x="2066" y="2263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8" name="Group 162"/>
              <p:cNvGrpSpPr>
                <a:grpSpLocks/>
              </p:cNvGrpSpPr>
              <p:nvPr/>
            </p:nvGrpSpPr>
            <p:grpSpPr bwMode="auto">
              <a:xfrm>
                <a:off x="2030" y="2130"/>
                <a:ext cx="45" cy="131"/>
                <a:chOff x="2030" y="2130"/>
                <a:chExt cx="45" cy="131"/>
              </a:xfrm>
            </p:grpSpPr>
            <p:sp>
              <p:nvSpPr>
                <p:cNvPr id="452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064" y="2191"/>
                  <a:ext cx="11" cy="70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Line 164"/>
                <p:cNvSpPr>
                  <a:spLocks noChangeShapeType="1"/>
                </p:cNvSpPr>
                <p:nvPr/>
              </p:nvSpPr>
              <p:spPr bwMode="auto">
                <a:xfrm flipH="1" flipV="1">
                  <a:off x="2030" y="2130"/>
                  <a:ext cx="43" cy="5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9" name="Group 165"/>
              <p:cNvGrpSpPr>
                <a:grpSpLocks/>
              </p:cNvGrpSpPr>
              <p:nvPr/>
            </p:nvGrpSpPr>
            <p:grpSpPr bwMode="auto">
              <a:xfrm>
                <a:off x="1996" y="2001"/>
                <a:ext cx="43" cy="129"/>
                <a:chOff x="1996" y="2001"/>
                <a:chExt cx="43" cy="129"/>
              </a:xfrm>
            </p:grpSpPr>
            <p:sp>
              <p:nvSpPr>
                <p:cNvPr id="450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2030" y="2062"/>
                  <a:ext cx="9" cy="68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167"/>
                <p:cNvSpPr>
                  <a:spLocks noChangeShapeType="1"/>
                </p:cNvSpPr>
                <p:nvPr/>
              </p:nvSpPr>
              <p:spPr bwMode="auto">
                <a:xfrm flipH="1" flipV="1">
                  <a:off x="1996" y="2001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" name="Group 168"/>
            <p:cNvGrpSpPr>
              <a:grpSpLocks/>
            </p:cNvGrpSpPr>
            <p:nvPr/>
          </p:nvGrpSpPr>
          <p:grpSpPr bwMode="auto">
            <a:xfrm>
              <a:off x="8332108" y="1389860"/>
              <a:ext cx="209666" cy="345405"/>
              <a:chOff x="2066" y="1960"/>
              <a:chExt cx="269" cy="468"/>
            </a:xfrm>
          </p:grpSpPr>
          <p:grpSp>
            <p:nvGrpSpPr>
              <p:cNvPr id="434" name="Group 169"/>
              <p:cNvGrpSpPr>
                <a:grpSpLocks/>
              </p:cNvGrpSpPr>
              <p:nvPr/>
            </p:nvGrpSpPr>
            <p:grpSpPr bwMode="auto">
              <a:xfrm>
                <a:off x="2270" y="2311"/>
                <a:ext cx="65" cy="117"/>
                <a:chOff x="2270" y="2311"/>
                <a:chExt cx="65" cy="117"/>
              </a:xfrm>
            </p:grpSpPr>
            <p:sp>
              <p:nvSpPr>
                <p:cNvPr id="444" name="Line 170"/>
                <p:cNvSpPr>
                  <a:spLocks noChangeShapeType="1"/>
                </p:cNvSpPr>
                <p:nvPr/>
              </p:nvSpPr>
              <p:spPr bwMode="auto">
                <a:xfrm flipH="1" flipV="1">
                  <a:off x="2329" y="2358"/>
                  <a:ext cx="6" cy="70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171"/>
                <p:cNvSpPr>
                  <a:spLocks noChangeShapeType="1"/>
                </p:cNvSpPr>
                <p:nvPr/>
              </p:nvSpPr>
              <p:spPr bwMode="auto">
                <a:xfrm flipH="1" flipV="1">
                  <a:off x="2270" y="2311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5" name="Group 172"/>
              <p:cNvGrpSpPr>
                <a:grpSpLocks/>
              </p:cNvGrpSpPr>
              <p:nvPr/>
            </p:nvGrpSpPr>
            <p:grpSpPr bwMode="auto">
              <a:xfrm>
                <a:off x="2202" y="2195"/>
                <a:ext cx="68" cy="116"/>
                <a:chOff x="2202" y="2195"/>
                <a:chExt cx="68" cy="116"/>
              </a:xfrm>
            </p:grpSpPr>
            <p:sp>
              <p:nvSpPr>
                <p:cNvPr id="442" name="Line 173"/>
                <p:cNvSpPr>
                  <a:spLocks noChangeShapeType="1"/>
                </p:cNvSpPr>
                <p:nvPr/>
              </p:nvSpPr>
              <p:spPr bwMode="auto">
                <a:xfrm flipH="1" flipV="1">
                  <a:off x="2261" y="2243"/>
                  <a:ext cx="9" cy="68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Line 174"/>
                <p:cNvSpPr>
                  <a:spLocks noChangeShapeType="1"/>
                </p:cNvSpPr>
                <p:nvPr/>
              </p:nvSpPr>
              <p:spPr bwMode="auto">
                <a:xfrm flipH="1" flipV="1">
                  <a:off x="2202" y="2195"/>
                  <a:ext cx="56" cy="43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6" name="Group 175"/>
              <p:cNvGrpSpPr>
                <a:grpSpLocks/>
              </p:cNvGrpSpPr>
              <p:nvPr/>
            </p:nvGrpSpPr>
            <p:grpSpPr bwMode="auto">
              <a:xfrm>
                <a:off x="2134" y="2078"/>
                <a:ext cx="68" cy="115"/>
                <a:chOff x="2134" y="2078"/>
                <a:chExt cx="68" cy="115"/>
              </a:xfrm>
            </p:grpSpPr>
            <p:sp>
              <p:nvSpPr>
                <p:cNvPr id="440" name="Line 176"/>
                <p:cNvSpPr>
                  <a:spLocks noChangeShapeType="1"/>
                </p:cNvSpPr>
                <p:nvPr/>
              </p:nvSpPr>
              <p:spPr bwMode="auto">
                <a:xfrm flipH="1" flipV="1">
                  <a:off x="2193" y="2123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2134" y="2078"/>
                  <a:ext cx="57" cy="41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7" name="Group 178"/>
              <p:cNvGrpSpPr>
                <a:grpSpLocks/>
              </p:cNvGrpSpPr>
              <p:nvPr/>
            </p:nvGrpSpPr>
            <p:grpSpPr bwMode="auto">
              <a:xfrm>
                <a:off x="2066" y="1960"/>
                <a:ext cx="68" cy="118"/>
                <a:chOff x="2066" y="1960"/>
                <a:chExt cx="68" cy="118"/>
              </a:xfrm>
            </p:grpSpPr>
            <p:sp>
              <p:nvSpPr>
                <p:cNvPr id="438" name="Line 179"/>
                <p:cNvSpPr>
                  <a:spLocks noChangeShapeType="1"/>
                </p:cNvSpPr>
                <p:nvPr/>
              </p:nvSpPr>
              <p:spPr bwMode="auto">
                <a:xfrm flipH="1" flipV="1">
                  <a:off x="2125" y="2008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180"/>
                <p:cNvSpPr>
                  <a:spLocks noChangeShapeType="1"/>
                </p:cNvSpPr>
                <p:nvPr/>
              </p:nvSpPr>
              <p:spPr bwMode="auto">
                <a:xfrm flipH="1" flipV="1">
                  <a:off x="2066" y="1960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" name="Group 181"/>
            <p:cNvGrpSpPr>
              <a:grpSpLocks/>
            </p:cNvGrpSpPr>
            <p:nvPr/>
          </p:nvGrpSpPr>
          <p:grpSpPr bwMode="auto">
            <a:xfrm>
              <a:off x="8390386" y="1374732"/>
              <a:ext cx="296747" cy="280484"/>
              <a:chOff x="2141" y="1940"/>
              <a:chExt cx="380" cy="380"/>
            </a:xfrm>
          </p:grpSpPr>
          <p:grpSp>
            <p:nvGrpSpPr>
              <p:cNvPr id="422" name="Group 182"/>
              <p:cNvGrpSpPr>
                <a:grpSpLocks/>
              </p:cNvGrpSpPr>
              <p:nvPr/>
            </p:nvGrpSpPr>
            <p:grpSpPr bwMode="auto">
              <a:xfrm>
                <a:off x="2426" y="2225"/>
                <a:ext cx="95" cy="95"/>
                <a:chOff x="2426" y="2225"/>
                <a:chExt cx="95" cy="95"/>
              </a:xfrm>
            </p:grpSpPr>
            <p:sp>
              <p:nvSpPr>
                <p:cNvPr id="432" name="Line 183"/>
                <p:cNvSpPr>
                  <a:spLocks noChangeShapeType="1"/>
                </p:cNvSpPr>
                <p:nvPr/>
              </p:nvSpPr>
              <p:spPr bwMode="auto">
                <a:xfrm flipH="1" flipV="1">
                  <a:off x="2493" y="2254"/>
                  <a:ext cx="28" cy="6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Line 184"/>
                <p:cNvSpPr>
                  <a:spLocks noChangeShapeType="1"/>
                </p:cNvSpPr>
                <p:nvPr/>
              </p:nvSpPr>
              <p:spPr bwMode="auto">
                <a:xfrm flipH="1" flipV="1">
                  <a:off x="2426" y="2225"/>
                  <a:ext cx="65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3" name="Group 185"/>
              <p:cNvGrpSpPr>
                <a:grpSpLocks/>
              </p:cNvGrpSpPr>
              <p:nvPr/>
            </p:nvGrpSpPr>
            <p:grpSpPr bwMode="auto">
              <a:xfrm>
                <a:off x="2331" y="2130"/>
                <a:ext cx="95" cy="95"/>
                <a:chOff x="2331" y="2130"/>
                <a:chExt cx="95" cy="95"/>
              </a:xfrm>
            </p:grpSpPr>
            <p:sp>
              <p:nvSpPr>
                <p:cNvPr id="430" name="Line 186"/>
                <p:cNvSpPr>
                  <a:spLocks noChangeShapeType="1"/>
                </p:cNvSpPr>
                <p:nvPr/>
              </p:nvSpPr>
              <p:spPr bwMode="auto">
                <a:xfrm flipH="1" flipV="1">
                  <a:off x="2399" y="2161"/>
                  <a:ext cx="27" cy="6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187"/>
                <p:cNvSpPr>
                  <a:spLocks noChangeShapeType="1"/>
                </p:cNvSpPr>
                <p:nvPr/>
              </p:nvSpPr>
              <p:spPr bwMode="auto">
                <a:xfrm flipH="1" flipV="1">
                  <a:off x="2331" y="2130"/>
                  <a:ext cx="65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4" name="Group 188"/>
              <p:cNvGrpSpPr>
                <a:grpSpLocks/>
              </p:cNvGrpSpPr>
              <p:nvPr/>
            </p:nvGrpSpPr>
            <p:grpSpPr bwMode="auto">
              <a:xfrm>
                <a:off x="2236" y="2035"/>
                <a:ext cx="93" cy="95"/>
                <a:chOff x="2236" y="2035"/>
                <a:chExt cx="93" cy="95"/>
              </a:xfrm>
            </p:grpSpPr>
            <p:sp>
              <p:nvSpPr>
                <p:cNvPr id="428" name="Line 189"/>
                <p:cNvSpPr>
                  <a:spLocks noChangeShapeType="1"/>
                </p:cNvSpPr>
                <p:nvPr/>
              </p:nvSpPr>
              <p:spPr bwMode="auto">
                <a:xfrm flipH="1" flipV="1">
                  <a:off x="2304" y="2064"/>
                  <a:ext cx="25" cy="6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190"/>
                <p:cNvSpPr>
                  <a:spLocks noChangeShapeType="1"/>
                </p:cNvSpPr>
                <p:nvPr/>
              </p:nvSpPr>
              <p:spPr bwMode="auto">
                <a:xfrm flipH="1" flipV="1">
                  <a:off x="2236" y="2035"/>
                  <a:ext cx="63" cy="25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5" name="Group 191"/>
              <p:cNvGrpSpPr>
                <a:grpSpLocks/>
              </p:cNvGrpSpPr>
              <p:nvPr/>
            </p:nvGrpSpPr>
            <p:grpSpPr bwMode="auto">
              <a:xfrm>
                <a:off x="2141" y="1940"/>
                <a:ext cx="95" cy="95"/>
                <a:chOff x="2141" y="1940"/>
                <a:chExt cx="95" cy="95"/>
              </a:xfrm>
            </p:grpSpPr>
            <p:sp>
              <p:nvSpPr>
                <p:cNvPr id="426" name="Line 192"/>
                <p:cNvSpPr>
                  <a:spLocks noChangeShapeType="1"/>
                </p:cNvSpPr>
                <p:nvPr/>
              </p:nvSpPr>
              <p:spPr bwMode="auto">
                <a:xfrm flipH="1" flipV="1">
                  <a:off x="2209" y="1969"/>
                  <a:ext cx="27" cy="6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193"/>
                <p:cNvSpPr>
                  <a:spLocks noChangeShapeType="1"/>
                </p:cNvSpPr>
                <p:nvPr/>
              </p:nvSpPr>
              <p:spPr bwMode="auto">
                <a:xfrm flipH="1" flipV="1">
                  <a:off x="2141" y="1940"/>
                  <a:ext cx="63" cy="25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" name="Group 194"/>
            <p:cNvGrpSpPr>
              <a:grpSpLocks/>
            </p:cNvGrpSpPr>
            <p:nvPr/>
          </p:nvGrpSpPr>
          <p:grpSpPr bwMode="auto">
            <a:xfrm>
              <a:off x="8431247" y="1336284"/>
              <a:ext cx="363063" cy="198545"/>
              <a:chOff x="2193" y="1888"/>
              <a:chExt cx="465" cy="269"/>
            </a:xfrm>
          </p:grpSpPr>
          <p:grpSp>
            <p:nvGrpSpPr>
              <p:cNvPr id="410" name="Group 195"/>
              <p:cNvGrpSpPr>
                <a:grpSpLocks/>
              </p:cNvGrpSpPr>
              <p:nvPr/>
            </p:nvGrpSpPr>
            <p:grpSpPr bwMode="auto">
              <a:xfrm>
                <a:off x="2541" y="2089"/>
                <a:ext cx="117" cy="68"/>
                <a:chOff x="2541" y="2089"/>
                <a:chExt cx="117" cy="68"/>
              </a:xfrm>
            </p:grpSpPr>
            <p:sp>
              <p:nvSpPr>
                <p:cNvPr id="420" name="Line 196"/>
                <p:cNvSpPr>
                  <a:spLocks noChangeShapeType="1"/>
                </p:cNvSpPr>
                <p:nvPr/>
              </p:nvSpPr>
              <p:spPr bwMode="auto">
                <a:xfrm flipH="1" flipV="1">
                  <a:off x="2615" y="2100"/>
                  <a:ext cx="43" cy="5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Line 197"/>
                <p:cNvSpPr>
                  <a:spLocks noChangeShapeType="1"/>
                </p:cNvSpPr>
                <p:nvPr/>
              </p:nvSpPr>
              <p:spPr bwMode="auto">
                <a:xfrm flipH="1" flipV="1">
                  <a:off x="2541" y="208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" name="Group 198"/>
              <p:cNvGrpSpPr>
                <a:grpSpLocks/>
              </p:cNvGrpSpPr>
              <p:nvPr/>
            </p:nvGrpSpPr>
            <p:grpSpPr bwMode="auto">
              <a:xfrm>
                <a:off x="2426" y="2021"/>
                <a:ext cx="115" cy="68"/>
                <a:chOff x="2426" y="2021"/>
                <a:chExt cx="115" cy="68"/>
              </a:xfrm>
            </p:grpSpPr>
            <p:sp>
              <p:nvSpPr>
                <p:cNvPr id="418" name="Line 199"/>
                <p:cNvSpPr>
                  <a:spLocks noChangeShapeType="1"/>
                </p:cNvSpPr>
                <p:nvPr/>
              </p:nvSpPr>
              <p:spPr bwMode="auto">
                <a:xfrm flipH="1" flipV="1">
                  <a:off x="2500" y="2033"/>
                  <a:ext cx="41" cy="56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Line 200"/>
                <p:cNvSpPr>
                  <a:spLocks noChangeShapeType="1"/>
                </p:cNvSpPr>
                <p:nvPr/>
              </p:nvSpPr>
              <p:spPr bwMode="auto">
                <a:xfrm flipH="1" flipV="1">
                  <a:off x="2426" y="2021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" name="Group 201"/>
              <p:cNvGrpSpPr>
                <a:grpSpLocks/>
              </p:cNvGrpSpPr>
              <p:nvPr/>
            </p:nvGrpSpPr>
            <p:grpSpPr bwMode="auto">
              <a:xfrm>
                <a:off x="2308" y="1954"/>
                <a:ext cx="115" cy="67"/>
                <a:chOff x="2308" y="1954"/>
                <a:chExt cx="115" cy="67"/>
              </a:xfrm>
            </p:grpSpPr>
            <p:sp>
              <p:nvSpPr>
                <p:cNvPr id="416" name="Line 202"/>
                <p:cNvSpPr>
                  <a:spLocks noChangeShapeType="1"/>
                </p:cNvSpPr>
                <p:nvPr/>
              </p:nvSpPr>
              <p:spPr bwMode="auto">
                <a:xfrm flipH="1" flipV="1">
                  <a:off x="2383" y="1965"/>
                  <a:ext cx="40" cy="56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Line 203"/>
                <p:cNvSpPr>
                  <a:spLocks noChangeShapeType="1"/>
                </p:cNvSpPr>
                <p:nvPr/>
              </p:nvSpPr>
              <p:spPr bwMode="auto">
                <a:xfrm flipH="1" flipV="1">
                  <a:off x="2308" y="1954"/>
                  <a:ext cx="68" cy="9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" name="Group 204"/>
              <p:cNvGrpSpPr>
                <a:grpSpLocks/>
              </p:cNvGrpSpPr>
              <p:nvPr/>
            </p:nvGrpSpPr>
            <p:grpSpPr bwMode="auto">
              <a:xfrm>
                <a:off x="2193" y="1888"/>
                <a:ext cx="115" cy="66"/>
                <a:chOff x="2193" y="1888"/>
                <a:chExt cx="115" cy="66"/>
              </a:xfrm>
            </p:grpSpPr>
            <p:sp>
              <p:nvSpPr>
                <p:cNvPr id="414" name="Line 205"/>
                <p:cNvSpPr>
                  <a:spLocks noChangeShapeType="1"/>
                </p:cNvSpPr>
                <p:nvPr/>
              </p:nvSpPr>
              <p:spPr bwMode="auto">
                <a:xfrm flipH="1" flipV="1">
                  <a:off x="2265" y="1899"/>
                  <a:ext cx="43" cy="55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Line 206"/>
                <p:cNvSpPr>
                  <a:spLocks noChangeShapeType="1"/>
                </p:cNvSpPr>
                <p:nvPr/>
              </p:nvSpPr>
              <p:spPr bwMode="auto">
                <a:xfrm flipH="1" flipV="1">
                  <a:off x="2193" y="1888"/>
                  <a:ext cx="68" cy="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" name="Group 207"/>
            <p:cNvGrpSpPr>
              <a:grpSpLocks/>
            </p:cNvGrpSpPr>
            <p:nvPr/>
          </p:nvGrpSpPr>
          <p:grpSpPr bwMode="auto">
            <a:xfrm>
              <a:off x="8457372" y="1278296"/>
              <a:ext cx="403925" cy="109672"/>
              <a:chOff x="2227" y="1809"/>
              <a:chExt cx="517" cy="149"/>
            </a:xfrm>
          </p:grpSpPr>
          <p:grpSp>
            <p:nvGrpSpPr>
              <p:cNvPr id="398" name="Group 208"/>
              <p:cNvGrpSpPr>
                <a:grpSpLocks/>
              </p:cNvGrpSpPr>
              <p:nvPr/>
            </p:nvGrpSpPr>
            <p:grpSpPr bwMode="auto">
              <a:xfrm>
                <a:off x="2615" y="1913"/>
                <a:ext cx="129" cy="45"/>
                <a:chOff x="2615" y="1913"/>
                <a:chExt cx="129" cy="45"/>
              </a:xfrm>
            </p:grpSpPr>
            <p:sp>
              <p:nvSpPr>
                <p:cNvPr id="408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915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2615" y="1913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9" name="Group 211"/>
              <p:cNvGrpSpPr>
                <a:grpSpLocks/>
              </p:cNvGrpSpPr>
              <p:nvPr/>
            </p:nvGrpSpPr>
            <p:grpSpPr bwMode="auto">
              <a:xfrm>
                <a:off x="2487" y="1879"/>
                <a:ext cx="128" cy="43"/>
                <a:chOff x="2487" y="1879"/>
                <a:chExt cx="128" cy="43"/>
              </a:xfrm>
            </p:grpSpPr>
            <p:sp>
              <p:nvSpPr>
                <p:cNvPr id="406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2561" y="1881"/>
                  <a:ext cx="54" cy="41"/>
                </a:xfrm>
                <a:prstGeom prst="line">
                  <a:avLst/>
                </a:prstGeom>
                <a:noFill/>
                <a:ln w="14288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487" y="187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0" name="Group 214"/>
              <p:cNvGrpSpPr>
                <a:grpSpLocks/>
              </p:cNvGrpSpPr>
              <p:nvPr/>
            </p:nvGrpSpPr>
            <p:grpSpPr bwMode="auto">
              <a:xfrm>
                <a:off x="2356" y="1843"/>
                <a:ext cx="128" cy="45"/>
                <a:chOff x="2356" y="1843"/>
                <a:chExt cx="128" cy="45"/>
              </a:xfrm>
            </p:grpSpPr>
            <p:sp>
              <p:nvSpPr>
                <p:cNvPr id="404" name="Line 215"/>
                <p:cNvSpPr>
                  <a:spLocks noChangeShapeType="1"/>
                </p:cNvSpPr>
                <p:nvPr/>
              </p:nvSpPr>
              <p:spPr bwMode="auto">
                <a:xfrm flipH="1" flipV="1">
                  <a:off x="2430" y="1845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2356" y="1843"/>
                  <a:ext cx="67" cy="11"/>
                </a:xfrm>
                <a:prstGeom prst="line">
                  <a:avLst/>
                </a:prstGeom>
                <a:noFill/>
                <a:ln w="14288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1" name="Group 217"/>
              <p:cNvGrpSpPr>
                <a:grpSpLocks/>
              </p:cNvGrpSpPr>
              <p:nvPr/>
            </p:nvGrpSpPr>
            <p:grpSpPr bwMode="auto">
              <a:xfrm>
                <a:off x="2227" y="1809"/>
                <a:ext cx="129" cy="45"/>
                <a:chOff x="2227" y="1809"/>
                <a:chExt cx="129" cy="45"/>
              </a:xfrm>
            </p:grpSpPr>
            <p:sp>
              <p:nvSpPr>
                <p:cNvPr id="402" name="Line 218"/>
                <p:cNvSpPr>
                  <a:spLocks noChangeShapeType="1"/>
                </p:cNvSpPr>
                <p:nvPr/>
              </p:nvSpPr>
              <p:spPr bwMode="auto">
                <a:xfrm flipH="1" flipV="1">
                  <a:off x="2299" y="1811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2227" y="1809"/>
                  <a:ext cx="68" cy="9"/>
                </a:xfrm>
                <a:prstGeom prst="line">
                  <a:avLst/>
                </a:prstGeom>
                <a:noFill/>
                <a:ln w="14288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8" name="Group 220"/>
            <p:cNvGrpSpPr>
              <a:grpSpLocks/>
            </p:cNvGrpSpPr>
            <p:nvPr/>
          </p:nvGrpSpPr>
          <p:grpSpPr bwMode="auto">
            <a:xfrm>
              <a:off x="8048088" y="619632"/>
              <a:ext cx="115216" cy="383223"/>
              <a:chOff x="1703" y="917"/>
              <a:chExt cx="147" cy="519"/>
            </a:xfrm>
          </p:grpSpPr>
          <p:grpSp>
            <p:nvGrpSpPr>
              <p:cNvPr id="386" name="Group 221"/>
              <p:cNvGrpSpPr>
                <a:grpSpLocks/>
              </p:cNvGrpSpPr>
              <p:nvPr/>
            </p:nvGrpSpPr>
            <p:grpSpPr bwMode="auto">
              <a:xfrm>
                <a:off x="1703" y="917"/>
                <a:ext cx="43" cy="128"/>
                <a:chOff x="1703" y="917"/>
                <a:chExt cx="43" cy="128"/>
              </a:xfrm>
            </p:grpSpPr>
            <p:sp>
              <p:nvSpPr>
                <p:cNvPr id="396" name="Line 222"/>
                <p:cNvSpPr>
                  <a:spLocks noChangeShapeType="1"/>
                </p:cNvSpPr>
                <p:nvPr/>
              </p:nvSpPr>
              <p:spPr bwMode="auto">
                <a:xfrm flipH="1">
                  <a:off x="1703" y="917"/>
                  <a:ext cx="9" cy="67"/>
                </a:xfrm>
                <a:prstGeom prst="line">
                  <a:avLst/>
                </a:prstGeom>
                <a:noFill/>
                <a:ln w="14288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223"/>
                <p:cNvSpPr>
                  <a:spLocks noChangeShapeType="1"/>
                </p:cNvSpPr>
                <p:nvPr/>
              </p:nvSpPr>
              <p:spPr bwMode="auto">
                <a:xfrm>
                  <a:off x="1703" y="991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7" name="Group 224"/>
              <p:cNvGrpSpPr>
                <a:grpSpLocks/>
              </p:cNvGrpSpPr>
              <p:nvPr/>
            </p:nvGrpSpPr>
            <p:grpSpPr bwMode="auto">
              <a:xfrm>
                <a:off x="1737" y="1045"/>
                <a:ext cx="43" cy="129"/>
                <a:chOff x="1737" y="1045"/>
                <a:chExt cx="43" cy="129"/>
              </a:xfrm>
            </p:grpSpPr>
            <p:sp>
              <p:nvSpPr>
                <p:cNvPr id="394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1737" y="1045"/>
                  <a:ext cx="9" cy="68"/>
                </a:xfrm>
                <a:prstGeom prst="line">
                  <a:avLst/>
                </a:prstGeom>
                <a:noFill/>
                <a:ln w="14288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Line 226"/>
                <p:cNvSpPr>
                  <a:spLocks noChangeShapeType="1"/>
                </p:cNvSpPr>
                <p:nvPr/>
              </p:nvSpPr>
              <p:spPr bwMode="auto">
                <a:xfrm>
                  <a:off x="1739" y="1120"/>
                  <a:ext cx="41" cy="54"/>
                </a:xfrm>
                <a:prstGeom prst="line">
                  <a:avLst/>
                </a:prstGeom>
                <a:noFill/>
                <a:ln w="14288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8" name="Group 227"/>
              <p:cNvGrpSpPr>
                <a:grpSpLocks/>
              </p:cNvGrpSpPr>
              <p:nvPr/>
            </p:nvGrpSpPr>
            <p:grpSpPr bwMode="auto">
              <a:xfrm>
                <a:off x="1773" y="1176"/>
                <a:ext cx="43" cy="129"/>
                <a:chOff x="1773" y="1176"/>
                <a:chExt cx="43" cy="129"/>
              </a:xfrm>
            </p:grpSpPr>
            <p:sp>
              <p:nvSpPr>
                <p:cNvPr id="392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1773" y="1176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229"/>
                <p:cNvSpPr>
                  <a:spLocks noChangeShapeType="1"/>
                </p:cNvSpPr>
                <p:nvPr/>
              </p:nvSpPr>
              <p:spPr bwMode="auto">
                <a:xfrm>
                  <a:off x="1773" y="1251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9" name="Group 230"/>
              <p:cNvGrpSpPr>
                <a:grpSpLocks/>
              </p:cNvGrpSpPr>
              <p:nvPr/>
            </p:nvGrpSpPr>
            <p:grpSpPr bwMode="auto">
              <a:xfrm>
                <a:off x="1807" y="1305"/>
                <a:ext cx="43" cy="131"/>
                <a:chOff x="1807" y="1305"/>
                <a:chExt cx="43" cy="131"/>
              </a:xfrm>
            </p:grpSpPr>
            <p:sp>
              <p:nvSpPr>
                <p:cNvPr id="390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1807" y="1305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232"/>
                <p:cNvSpPr>
                  <a:spLocks noChangeShapeType="1"/>
                </p:cNvSpPr>
                <p:nvPr/>
              </p:nvSpPr>
              <p:spPr bwMode="auto">
                <a:xfrm>
                  <a:off x="1807" y="1380"/>
                  <a:ext cx="43" cy="56"/>
                </a:xfrm>
                <a:prstGeom prst="line">
                  <a:avLst/>
                </a:prstGeom>
                <a:noFill/>
                <a:ln w="14288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" name="Group 233"/>
            <p:cNvGrpSpPr>
              <a:grpSpLocks/>
            </p:cNvGrpSpPr>
            <p:nvPr/>
          </p:nvGrpSpPr>
          <p:grpSpPr bwMode="auto">
            <a:xfrm>
              <a:off x="7753351" y="767752"/>
              <a:ext cx="296747" cy="279854"/>
              <a:chOff x="1325" y="1118"/>
              <a:chExt cx="380" cy="379"/>
            </a:xfrm>
          </p:grpSpPr>
          <p:grpSp>
            <p:nvGrpSpPr>
              <p:cNvPr id="374" name="Group 234"/>
              <p:cNvGrpSpPr>
                <a:grpSpLocks/>
              </p:cNvGrpSpPr>
              <p:nvPr/>
            </p:nvGrpSpPr>
            <p:grpSpPr bwMode="auto">
              <a:xfrm>
                <a:off x="1325" y="1118"/>
                <a:ext cx="95" cy="95"/>
                <a:chOff x="1325" y="1118"/>
                <a:chExt cx="95" cy="95"/>
              </a:xfrm>
            </p:grpSpPr>
            <p:sp>
              <p:nvSpPr>
                <p:cNvPr id="384" name="Line 235"/>
                <p:cNvSpPr>
                  <a:spLocks noChangeShapeType="1"/>
                </p:cNvSpPr>
                <p:nvPr/>
              </p:nvSpPr>
              <p:spPr bwMode="auto">
                <a:xfrm>
                  <a:off x="1325" y="1118"/>
                  <a:ext cx="28" cy="6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236"/>
                <p:cNvSpPr>
                  <a:spLocks noChangeShapeType="1"/>
                </p:cNvSpPr>
                <p:nvPr/>
              </p:nvSpPr>
              <p:spPr bwMode="auto">
                <a:xfrm>
                  <a:off x="1355" y="1185"/>
                  <a:ext cx="65" cy="28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5" name="Group 237"/>
              <p:cNvGrpSpPr>
                <a:grpSpLocks/>
              </p:cNvGrpSpPr>
              <p:nvPr/>
            </p:nvGrpSpPr>
            <p:grpSpPr bwMode="auto">
              <a:xfrm>
                <a:off x="1420" y="1213"/>
                <a:ext cx="95" cy="92"/>
                <a:chOff x="1420" y="1213"/>
                <a:chExt cx="95" cy="92"/>
              </a:xfrm>
            </p:grpSpPr>
            <p:sp>
              <p:nvSpPr>
                <p:cNvPr id="382" name="Line 238"/>
                <p:cNvSpPr>
                  <a:spLocks noChangeShapeType="1"/>
                </p:cNvSpPr>
                <p:nvPr/>
              </p:nvSpPr>
              <p:spPr bwMode="auto">
                <a:xfrm>
                  <a:off x="1420" y="1213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239"/>
                <p:cNvSpPr>
                  <a:spLocks noChangeShapeType="1"/>
                </p:cNvSpPr>
                <p:nvPr/>
              </p:nvSpPr>
              <p:spPr bwMode="auto">
                <a:xfrm>
                  <a:off x="1450" y="1280"/>
                  <a:ext cx="65" cy="25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6" name="Group 240"/>
              <p:cNvGrpSpPr>
                <a:grpSpLocks/>
              </p:cNvGrpSpPr>
              <p:nvPr/>
            </p:nvGrpSpPr>
            <p:grpSpPr bwMode="auto">
              <a:xfrm>
                <a:off x="1517" y="1307"/>
                <a:ext cx="95" cy="95"/>
                <a:chOff x="1517" y="1307"/>
                <a:chExt cx="95" cy="95"/>
              </a:xfrm>
            </p:grpSpPr>
            <p:sp>
              <p:nvSpPr>
                <p:cNvPr id="380" name="Line 241"/>
                <p:cNvSpPr>
                  <a:spLocks noChangeShapeType="1"/>
                </p:cNvSpPr>
                <p:nvPr/>
              </p:nvSpPr>
              <p:spPr bwMode="auto">
                <a:xfrm>
                  <a:off x="1517" y="1307"/>
                  <a:ext cx="25" cy="6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242"/>
                <p:cNvSpPr>
                  <a:spLocks noChangeShapeType="1"/>
                </p:cNvSpPr>
                <p:nvPr/>
              </p:nvSpPr>
              <p:spPr bwMode="auto">
                <a:xfrm>
                  <a:off x="1547" y="1375"/>
                  <a:ext cx="65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7" name="Group 243"/>
              <p:cNvGrpSpPr>
                <a:grpSpLocks/>
              </p:cNvGrpSpPr>
              <p:nvPr/>
            </p:nvGrpSpPr>
            <p:grpSpPr bwMode="auto">
              <a:xfrm>
                <a:off x="1612" y="1402"/>
                <a:ext cx="93" cy="95"/>
                <a:chOff x="1612" y="1402"/>
                <a:chExt cx="93" cy="95"/>
              </a:xfrm>
            </p:grpSpPr>
            <p:sp>
              <p:nvSpPr>
                <p:cNvPr id="378" name="Line 244"/>
                <p:cNvSpPr>
                  <a:spLocks noChangeShapeType="1"/>
                </p:cNvSpPr>
                <p:nvPr/>
              </p:nvSpPr>
              <p:spPr bwMode="auto">
                <a:xfrm>
                  <a:off x="1612" y="1402"/>
                  <a:ext cx="25" cy="6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245"/>
                <p:cNvSpPr>
                  <a:spLocks noChangeShapeType="1"/>
                </p:cNvSpPr>
                <p:nvPr/>
              </p:nvSpPr>
              <p:spPr bwMode="auto">
                <a:xfrm>
                  <a:off x="1642" y="1470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0" name="Group 246"/>
            <p:cNvGrpSpPr>
              <a:grpSpLocks/>
            </p:cNvGrpSpPr>
            <p:nvPr/>
          </p:nvGrpSpPr>
          <p:grpSpPr bwMode="auto">
            <a:xfrm>
              <a:off x="7646173" y="887510"/>
              <a:ext cx="365073" cy="198545"/>
              <a:chOff x="1188" y="1280"/>
              <a:chExt cx="467" cy="269"/>
            </a:xfrm>
          </p:grpSpPr>
          <p:grpSp>
            <p:nvGrpSpPr>
              <p:cNvPr id="362" name="Group 247"/>
              <p:cNvGrpSpPr>
                <a:grpSpLocks/>
              </p:cNvGrpSpPr>
              <p:nvPr/>
            </p:nvGrpSpPr>
            <p:grpSpPr bwMode="auto">
              <a:xfrm>
                <a:off x="1188" y="1280"/>
                <a:ext cx="117" cy="68"/>
                <a:chOff x="1188" y="1280"/>
                <a:chExt cx="117" cy="68"/>
              </a:xfrm>
            </p:grpSpPr>
            <p:sp>
              <p:nvSpPr>
                <p:cNvPr id="372" name="Line 248"/>
                <p:cNvSpPr>
                  <a:spLocks noChangeShapeType="1"/>
                </p:cNvSpPr>
                <p:nvPr/>
              </p:nvSpPr>
              <p:spPr bwMode="auto">
                <a:xfrm>
                  <a:off x="1188" y="1280"/>
                  <a:ext cx="43" cy="5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249"/>
                <p:cNvSpPr>
                  <a:spLocks noChangeShapeType="1"/>
                </p:cNvSpPr>
                <p:nvPr/>
              </p:nvSpPr>
              <p:spPr bwMode="auto">
                <a:xfrm>
                  <a:off x="1235" y="133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3" name="Group 250"/>
              <p:cNvGrpSpPr>
                <a:grpSpLocks/>
              </p:cNvGrpSpPr>
              <p:nvPr/>
            </p:nvGrpSpPr>
            <p:grpSpPr bwMode="auto">
              <a:xfrm>
                <a:off x="1305" y="1348"/>
                <a:ext cx="115" cy="66"/>
                <a:chOff x="1305" y="1348"/>
                <a:chExt cx="115" cy="66"/>
              </a:xfrm>
            </p:grpSpPr>
            <p:sp>
              <p:nvSpPr>
                <p:cNvPr id="370" name="Line 251"/>
                <p:cNvSpPr>
                  <a:spLocks noChangeShapeType="1"/>
                </p:cNvSpPr>
                <p:nvPr/>
              </p:nvSpPr>
              <p:spPr bwMode="auto">
                <a:xfrm>
                  <a:off x="1305" y="1348"/>
                  <a:ext cx="41" cy="5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252"/>
                <p:cNvSpPr>
                  <a:spLocks noChangeShapeType="1"/>
                </p:cNvSpPr>
                <p:nvPr/>
              </p:nvSpPr>
              <p:spPr bwMode="auto">
                <a:xfrm>
                  <a:off x="1350" y="1405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4" name="Group 253"/>
              <p:cNvGrpSpPr>
                <a:grpSpLocks/>
              </p:cNvGrpSpPr>
              <p:nvPr/>
            </p:nvGrpSpPr>
            <p:grpSpPr bwMode="auto">
              <a:xfrm>
                <a:off x="1423" y="1416"/>
                <a:ext cx="115" cy="65"/>
                <a:chOff x="1423" y="1416"/>
                <a:chExt cx="115" cy="65"/>
              </a:xfrm>
            </p:grpSpPr>
            <p:sp>
              <p:nvSpPr>
                <p:cNvPr id="368" name="Line 254"/>
                <p:cNvSpPr>
                  <a:spLocks noChangeShapeType="1"/>
                </p:cNvSpPr>
                <p:nvPr/>
              </p:nvSpPr>
              <p:spPr bwMode="auto">
                <a:xfrm>
                  <a:off x="1423" y="1416"/>
                  <a:ext cx="42" cy="5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55"/>
                <p:cNvSpPr>
                  <a:spLocks noChangeShapeType="1"/>
                </p:cNvSpPr>
                <p:nvPr/>
              </p:nvSpPr>
              <p:spPr bwMode="auto">
                <a:xfrm>
                  <a:off x="1470" y="1475"/>
                  <a:ext cx="68" cy="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5" name="Group 256"/>
              <p:cNvGrpSpPr>
                <a:grpSpLocks/>
              </p:cNvGrpSpPr>
              <p:nvPr/>
            </p:nvGrpSpPr>
            <p:grpSpPr bwMode="auto">
              <a:xfrm>
                <a:off x="1538" y="1481"/>
                <a:ext cx="117" cy="68"/>
                <a:chOff x="1538" y="1481"/>
                <a:chExt cx="117" cy="68"/>
              </a:xfrm>
            </p:grpSpPr>
            <p:sp>
              <p:nvSpPr>
                <p:cNvPr id="366" name="Line 257"/>
                <p:cNvSpPr>
                  <a:spLocks noChangeShapeType="1"/>
                </p:cNvSpPr>
                <p:nvPr/>
              </p:nvSpPr>
              <p:spPr bwMode="auto">
                <a:xfrm>
                  <a:off x="1538" y="1481"/>
                  <a:ext cx="43" cy="5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258"/>
                <p:cNvSpPr>
                  <a:spLocks noChangeShapeType="1"/>
                </p:cNvSpPr>
                <p:nvPr/>
              </p:nvSpPr>
              <p:spPr bwMode="auto">
                <a:xfrm>
                  <a:off x="1585" y="1540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" name="Group 259"/>
            <p:cNvGrpSpPr>
              <a:grpSpLocks/>
            </p:cNvGrpSpPr>
            <p:nvPr/>
          </p:nvGrpSpPr>
          <p:grpSpPr bwMode="auto">
            <a:xfrm>
              <a:off x="7579187" y="1034370"/>
              <a:ext cx="405264" cy="110303"/>
              <a:chOff x="1102" y="1479"/>
              <a:chExt cx="519" cy="149"/>
            </a:xfrm>
          </p:grpSpPr>
          <p:grpSp>
            <p:nvGrpSpPr>
              <p:cNvPr id="350" name="Group 260"/>
              <p:cNvGrpSpPr>
                <a:grpSpLocks/>
              </p:cNvGrpSpPr>
              <p:nvPr/>
            </p:nvGrpSpPr>
            <p:grpSpPr bwMode="auto">
              <a:xfrm>
                <a:off x="1102" y="1479"/>
                <a:ext cx="129" cy="43"/>
                <a:chOff x="1102" y="1479"/>
                <a:chExt cx="129" cy="43"/>
              </a:xfrm>
            </p:grpSpPr>
            <p:sp>
              <p:nvSpPr>
                <p:cNvPr id="360" name="Line 261"/>
                <p:cNvSpPr>
                  <a:spLocks noChangeShapeType="1"/>
                </p:cNvSpPr>
                <p:nvPr/>
              </p:nvSpPr>
              <p:spPr bwMode="auto">
                <a:xfrm>
                  <a:off x="1102" y="1479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1161" y="1513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" name="Group 263"/>
              <p:cNvGrpSpPr>
                <a:grpSpLocks/>
              </p:cNvGrpSpPr>
              <p:nvPr/>
            </p:nvGrpSpPr>
            <p:grpSpPr bwMode="auto">
              <a:xfrm>
                <a:off x="1231" y="1513"/>
                <a:ext cx="128" cy="45"/>
                <a:chOff x="1231" y="1513"/>
                <a:chExt cx="128" cy="45"/>
              </a:xfrm>
            </p:grpSpPr>
            <p:sp>
              <p:nvSpPr>
                <p:cNvPr id="358" name="Line 264"/>
                <p:cNvSpPr>
                  <a:spLocks noChangeShapeType="1"/>
                </p:cNvSpPr>
                <p:nvPr/>
              </p:nvSpPr>
              <p:spPr bwMode="auto">
                <a:xfrm>
                  <a:off x="1231" y="1513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1289" y="154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266"/>
              <p:cNvGrpSpPr>
                <a:grpSpLocks/>
              </p:cNvGrpSpPr>
              <p:nvPr/>
            </p:nvGrpSpPr>
            <p:grpSpPr bwMode="auto">
              <a:xfrm>
                <a:off x="1362" y="1549"/>
                <a:ext cx="128" cy="43"/>
                <a:chOff x="1362" y="1549"/>
                <a:chExt cx="128" cy="43"/>
              </a:xfrm>
            </p:grpSpPr>
            <p:sp>
              <p:nvSpPr>
                <p:cNvPr id="356" name="Line 267"/>
                <p:cNvSpPr>
                  <a:spLocks noChangeShapeType="1"/>
                </p:cNvSpPr>
                <p:nvPr/>
              </p:nvSpPr>
              <p:spPr bwMode="auto">
                <a:xfrm>
                  <a:off x="1362" y="1549"/>
                  <a:ext cx="56" cy="43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1423" y="1583"/>
                  <a:ext cx="67" cy="9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269"/>
              <p:cNvGrpSpPr>
                <a:grpSpLocks/>
              </p:cNvGrpSpPr>
              <p:nvPr/>
            </p:nvGrpSpPr>
            <p:grpSpPr bwMode="auto">
              <a:xfrm>
                <a:off x="1490" y="1583"/>
                <a:ext cx="131" cy="45"/>
                <a:chOff x="1490" y="1583"/>
                <a:chExt cx="131" cy="45"/>
              </a:xfrm>
            </p:grpSpPr>
            <p:sp>
              <p:nvSpPr>
                <p:cNvPr id="354" name="Line 270"/>
                <p:cNvSpPr>
                  <a:spLocks noChangeShapeType="1"/>
                </p:cNvSpPr>
                <p:nvPr/>
              </p:nvSpPr>
              <p:spPr bwMode="auto">
                <a:xfrm>
                  <a:off x="1490" y="1583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1551" y="161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" name="Group 272"/>
            <p:cNvGrpSpPr>
              <a:grpSpLocks/>
            </p:cNvGrpSpPr>
            <p:nvPr/>
          </p:nvGrpSpPr>
          <p:grpSpPr bwMode="auto">
            <a:xfrm>
              <a:off x="7548374" y="1198248"/>
              <a:ext cx="420671" cy="20170"/>
              <a:chOff x="1063" y="1701"/>
              <a:chExt cx="538" cy="27"/>
            </a:xfrm>
          </p:grpSpPr>
          <p:grpSp>
            <p:nvGrpSpPr>
              <p:cNvPr id="338" name="Group 273"/>
              <p:cNvGrpSpPr>
                <a:grpSpLocks/>
              </p:cNvGrpSpPr>
              <p:nvPr/>
            </p:nvGrpSpPr>
            <p:grpSpPr bwMode="auto">
              <a:xfrm>
                <a:off x="1063" y="1701"/>
                <a:ext cx="134" cy="27"/>
                <a:chOff x="1063" y="1701"/>
                <a:chExt cx="134" cy="27"/>
              </a:xfrm>
            </p:grpSpPr>
            <p:sp>
              <p:nvSpPr>
                <p:cNvPr id="348" name="Line 274"/>
                <p:cNvSpPr>
                  <a:spLocks noChangeShapeType="1"/>
                </p:cNvSpPr>
                <p:nvPr/>
              </p:nvSpPr>
              <p:spPr bwMode="auto">
                <a:xfrm>
                  <a:off x="1063" y="1701"/>
                  <a:ext cx="64" cy="2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1133" y="1701"/>
                  <a:ext cx="64" cy="2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9" name="Group 276"/>
              <p:cNvGrpSpPr>
                <a:grpSpLocks/>
              </p:cNvGrpSpPr>
              <p:nvPr/>
            </p:nvGrpSpPr>
            <p:grpSpPr bwMode="auto">
              <a:xfrm>
                <a:off x="1197" y="1701"/>
                <a:ext cx="133" cy="27"/>
                <a:chOff x="1197" y="1701"/>
                <a:chExt cx="133" cy="27"/>
              </a:xfrm>
            </p:grpSpPr>
            <p:sp>
              <p:nvSpPr>
                <p:cNvPr id="346" name="Line 277"/>
                <p:cNvSpPr>
                  <a:spLocks noChangeShapeType="1"/>
                </p:cNvSpPr>
                <p:nvPr/>
              </p:nvSpPr>
              <p:spPr bwMode="auto">
                <a:xfrm>
                  <a:off x="1197" y="1701"/>
                  <a:ext cx="65" cy="2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1267" y="1701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0" name="Group 279"/>
              <p:cNvGrpSpPr>
                <a:grpSpLocks/>
              </p:cNvGrpSpPr>
              <p:nvPr/>
            </p:nvGrpSpPr>
            <p:grpSpPr bwMode="auto">
              <a:xfrm>
                <a:off x="1334" y="1701"/>
                <a:ext cx="134" cy="27"/>
                <a:chOff x="1334" y="1701"/>
                <a:chExt cx="134" cy="27"/>
              </a:xfrm>
            </p:grpSpPr>
            <p:sp>
              <p:nvSpPr>
                <p:cNvPr id="344" name="Line 280"/>
                <p:cNvSpPr>
                  <a:spLocks noChangeShapeType="1"/>
                </p:cNvSpPr>
                <p:nvPr/>
              </p:nvSpPr>
              <p:spPr bwMode="auto">
                <a:xfrm>
                  <a:off x="1334" y="1701"/>
                  <a:ext cx="64" cy="2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1402" y="1701"/>
                  <a:ext cx="66" cy="2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1" name="Group 282"/>
              <p:cNvGrpSpPr>
                <a:grpSpLocks/>
              </p:cNvGrpSpPr>
              <p:nvPr/>
            </p:nvGrpSpPr>
            <p:grpSpPr bwMode="auto">
              <a:xfrm>
                <a:off x="1468" y="1701"/>
                <a:ext cx="133" cy="27"/>
                <a:chOff x="1468" y="1701"/>
                <a:chExt cx="133" cy="27"/>
              </a:xfrm>
            </p:grpSpPr>
            <p:sp>
              <p:nvSpPr>
                <p:cNvPr id="342" name="Line 283"/>
                <p:cNvSpPr>
                  <a:spLocks noChangeShapeType="1"/>
                </p:cNvSpPr>
                <p:nvPr/>
              </p:nvSpPr>
              <p:spPr bwMode="auto">
                <a:xfrm>
                  <a:off x="1468" y="1701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1538" y="1701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" name="Group 285"/>
            <p:cNvGrpSpPr>
              <a:grpSpLocks/>
            </p:cNvGrpSpPr>
            <p:nvPr/>
          </p:nvGrpSpPr>
          <p:grpSpPr bwMode="auto">
            <a:xfrm>
              <a:off x="8048088" y="1420114"/>
              <a:ext cx="115216" cy="383853"/>
              <a:chOff x="1703" y="2001"/>
              <a:chExt cx="147" cy="520"/>
            </a:xfrm>
          </p:grpSpPr>
          <p:grpSp>
            <p:nvGrpSpPr>
              <p:cNvPr id="326" name="Group 286"/>
              <p:cNvGrpSpPr>
                <a:grpSpLocks/>
              </p:cNvGrpSpPr>
              <p:nvPr/>
            </p:nvGrpSpPr>
            <p:grpSpPr bwMode="auto">
              <a:xfrm>
                <a:off x="1703" y="2392"/>
                <a:ext cx="43" cy="129"/>
                <a:chOff x="1703" y="2392"/>
                <a:chExt cx="43" cy="129"/>
              </a:xfrm>
            </p:grpSpPr>
            <p:sp>
              <p:nvSpPr>
                <p:cNvPr id="336" name="Line 287"/>
                <p:cNvSpPr>
                  <a:spLocks noChangeShapeType="1"/>
                </p:cNvSpPr>
                <p:nvPr/>
              </p:nvSpPr>
              <p:spPr bwMode="auto">
                <a:xfrm flipH="1" flipV="1">
                  <a:off x="1703" y="2451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FF99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1703" y="2392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rgbClr val="FF99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289"/>
              <p:cNvGrpSpPr>
                <a:grpSpLocks/>
              </p:cNvGrpSpPr>
              <p:nvPr/>
            </p:nvGrpSpPr>
            <p:grpSpPr bwMode="auto">
              <a:xfrm>
                <a:off x="1737" y="2263"/>
                <a:ext cx="43" cy="129"/>
                <a:chOff x="1737" y="2263"/>
                <a:chExt cx="43" cy="129"/>
              </a:xfrm>
            </p:grpSpPr>
            <p:sp>
              <p:nvSpPr>
                <p:cNvPr id="334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1737" y="2322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FF99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1739" y="2263"/>
                  <a:ext cx="41" cy="54"/>
                </a:xfrm>
                <a:prstGeom prst="line">
                  <a:avLst/>
                </a:prstGeom>
                <a:noFill/>
                <a:ln w="14288">
                  <a:solidFill>
                    <a:srgbClr val="FF99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292"/>
              <p:cNvGrpSpPr>
                <a:grpSpLocks/>
              </p:cNvGrpSpPr>
              <p:nvPr/>
            </p:nvGrpSpPr>
            <p:grpSpPr bwMode="auto">
              <a:xfrm>
                <a:off x="1773" y="2130"/>
                <a:ext cx="43" cy="131"/>
                <a:chOff x="1773" y="2130"/>
                <a:chExt cx="43" cy="131"/>
              </a:xfrm>
            </p:grpSpPr>
            <p:sp>
              <p:nvSpPr>
                <p:cNvPr id="332" name="Line 293"/>
                <p:cNvSpPr>
                  <a:spLocks noChangeShapeType="1"/>
                </p:cNvSpPr>
                <p:nvPr/>
              </p:nvSpPr>
              <p:spPr bwMode="auto">
                <a:xfrm flipH="1" flipV="1">
                  <a:off x="1773" y="2191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FF99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1773" y="2130"/>
                  <a:ext cx="43" cy="56"/>
                </a:xfrm>
                <a:prstGeom prst="line">
                  <a:avLst/>
                </a:prstGeom>
                <a:noFill/>
                <a:ln w="14288">
                  <a:solidFill>
                    <a:srgbClr val="FF99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9" name="Group 295"/>
              <p:cNvGrpSpPr>
                <a:grpSpLocks/>
              </p:cNvGrpSpPr>
              <p:nvPr/>
            </p:nvGrpSpPr>
            <p:grpSpPr bwMode="auto">
              <a:xfrm>
                <a:off x="1807" y="2001"/>
                <a:ext cx="43" cy="129"/>
                <a:chOff x="1807" y="2001"/>
                <a:chExt cx="43" cy="129"/>
              </a:xfrm>
            </p:grpSpPr>
            <p:sp>
              <p:nvSpPr>
                <p:cNvPr id="330" name="Line 296"/>
                <p:cNvSpPr>
                  <a:spLocks noChangeShapeType="1"/>
                </p:cNvSpPr>
                <p:nvPr/>
              </p:nvSpPr>
              <p:spPr bwMode="auto">
                <a:xfrm flipH="1" flipV="1">
                  <a:off x="1807" y="2062"/>
                  <a:ext cx="9" cy="68"/>
                </a:xfrm>
                <a:prstGeom prst="line">
                  <a:avLst/>
                </a:prstGeom>
                <a:noFill/>
                <a:ln w="14288">
                  <a:solidFill>
                    <a:srgbClr val="FF99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297"/>
                <p:cNvSpPr>
                  <a:spLocks noChangeShapeType="1"/>
                </p:cNvSpPr>
                <p:nvPr/>
              </p:nvSpPr>
              <p:spPr bwMode="auto">
                <a:xfrm flipV="1">
                  <a:off x="1807" y="2001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rgbClr val="FF99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" name="Group 298"/>
            <p:cNvGrpSpPr>
              <a:grpSpLocks/>
            </p:cNvGrpSpPr>
            <p:nvPr/>
          </p:nvGrpSpPr>
          <p:grpSpPr bwMode="auto">
            <a:xfrm>
              <a:off x="7898710" y="1389860"/>
              <a:ext cx="209666" cy="345405"/>
              <a:chOff x="1511" y="1960"/>
              <a:chExt cx="269" cy="468"/>
            </a:xfrm>
          </p:grpSpPr>
          <p:grpSp>
            <p:nvGrpSpPr>
              <p:cNvPr id="314" name="Group 299"/>
              <p:cNvGrpSpPr>
                <a:grpSpLocks/>
              </p:cNvGrpSpPr>
              <p:nvPr/>
            </p:nvGrpSpPr>
            <p:grpSpPr bwMode="auto">
              <a:xfrm>
                <a:off x="1511" y="2311"/>
                <a:ext cx="65" cy="117"/>
                <a:chOff x="1511" y="2311"/>
                <a:chExt cx="65" cy="117"/>
              </a:xfrm>
            </p:grpSpPr>
            <p:sp>
              <p:nvSpPr>
                <p:cNvPr id="324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1511" y="2358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1522" y="2311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5" name="Group 302"/>
              <p:cNvGrpSpPr>
                <a:grpSpLocks/>
              </p:cNvGrpSpPr>
              <p:nvPr/>
            </p:nvGrpSpPr>
            <p:grpSpPr bwMode="auto">
              <a:xfrm>
                <a:off x="1576" y="2195"/>
                <a:ext cx="68" cy="116"/>
                <a:chOff x="1576" y="2195"/>
                <a:chExt cx="68" cy="116"/>
              </a:xfrm>
            </p:grpSpPr>
            <p:sp>
              <p:nvSpPr>
                <p:cNvPr id="322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1576" y="2243"/>
                  <a:ext cx="9" cy="68"/>
                </a:xfrm>
                <a:prstGeom prst="line">
                  <a:avLst/>
                </a:prstGeom>
                <a:noFill/>
                <a:ln w="14288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1587" y="2195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6" name="Group 305"/>
              <p:cNvGrpSpPr>
                <a:grpSpLocks/>
              </p:cNvGrpSpPr>
              <p:nvPr/>
            </p:nvGrpSpPr>
            <p:grpSpPr bwMode="auto">
              <a:xfrm>
                <a:off x="1646" y="2078"/>
                <a:ext cx="66" cy="115"/>
                <a:chOff x="1646" y="2078"/>
                <a:chExt cx="66" cy="115"/>
              </a:xfrm>
            </p:grpSpPr>
            <p:sp>
              <p:nvSpPr>
                <p:cNvPr id="320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1646" y="2123"/>
                  <a:ext cx="7" cy="70"/>
                </a:xfrm>
                <a:prstGeom prst="line">
                  <a:avLst/>
                </a:prstGeom>
                <a:noFill/>
                <a:ln w="14288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1658" y="2078"/>
                  <a:ext cx="54" cy="41"/>
                </a:xfrm>
                <a:prstGeom prst="line">
                  <a:avLst/>
                </a:prstGeom>
                <a:noFill/>
                <a:ln w="14288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7" name="Group 308"/>
              <p:cNvGrpSpPr>
                <a:grpSpLocks/>
              </p:cNvGrpSpPr>
              <p:nvPr/>
            </p:nvGrpSpPr>
            <p:grpSpPr bwMode="auto">
              <a:xfrm>
                <a:off x="1712" y="1960"/>
                <a:ext cx="68" cy="118"/>
                <a:chOff x="1712" y="1960"/>
                <a:chExt cx="68" cy="118"/>
              </a:xfrm>
            </p:grpSpPr>
            <p:sp>
              <p:nvSpPr>
                <p:cNvPr id="318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1712" y="2008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1723" y="1960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" name="Group 311"/>
            <p:cNvGrpSpPr>
              <a:grpSpLocks/>
            </p:cNvGrpSpPr>
            <p:nvPr/>
          </p:nvGrpSpPr>
          <p:grpSpPr bwMode="auto">
            <a:xfrm>
              <a:off x="7753351" y="1374732"/>
              <a:ext cx="296747" cy="280484"/>
              <a:chOff x="1325" y="1940"/>
              <a:chExt cx="380" cy="380"/>
            </a:xfrm>
          </p:grpSpPr>
          <p:grpSp>
            <p:nvGrpSpPr>
              <p:cNvPr id="302" name="Group 312"/>
              <p:cNvGrpSpPr>
                <a:grpSpLocks/>
              </p:cNvGrpSpPr>
              <p:nvPr/>
            </p:nvGrpSpPr>
            <p:grpSpPr bwMode="auto">
              <a:xfrm>
                <a:off x="1325" y="2225"/>
                <a:ext cx="95" cy="95"/>
                <a:chOff x="1325" y="2225"/>
                <a:chExt cx="95" cy="95"/>
              </a:xfrm>
            </p:grpSpPr>
            <p:sp>
              <p:nvSpPr>
                <p:cNvPr id="312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1325" y="2254"/>
                  <a:ext cx="28" cy="66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314"/>
                <p:cNvSpPr>
                  <a:spLocks noChangeShapeType="1"/>
                </p:cNvSpPr>
                <p:nvPr/>
              </p:nvSpPr>
              <p:spPr bwMode="auto">
                <a:xfrm flipV="1">
                  <a:off x="1355" y="2225"/>
                  <a:ext cx="65" cy="27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3" name="Group 315"/>
              <p:cNvGrpSpPr>
                <a:grpSpLocks/>
              </p:cNvGrpSpPr>
              <p:nvPr/>
            </p:nvGrpSpPr>
            <p:grpSpPr bwMode="auto">
              <a:xfrm>
                <a:off x="1420" y="2130"/>
                <a:ext cx="95" cy="95"/>
                <a:chOff x="1420" y="2130"/>
                <a:chExt cx="95" cy="95"/>
              </a:xfrm>
            </p:grpSpPr>
            <p:sp>
              <p:nvSpPr>
                <p:cNvPr id="310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1420" y="2161"/>
                  <a:ext cx="27" cy="64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1450" y="2130"/>
                  <a:ext cx="65" cy="27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4" name="Group 318"/>
              <p:cNvGrpSpPr>
                <a:grpSpLocks/>
              </p:cNvGrpSpPr>
              <p:nvPr/>
            </p:nvGrpSpPr>
            <p:grpSpPr bwMode="auto">
              <a:xfrm>
                <a:off x="1517" y="2035"/>
                <a:ext cx="95" cy="95"/>
                <a:chOff x="1517" y="2035"/>
                <a:chExt cx="95" cy="95"/>
              </a:xfrm>
            </p:grpSpPr>
            <p:sp>
              <p:nvSpPr>
                <p:cNvPr id="308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1517" y="2064"/>
                  <a:ext cx="25" cy="66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1547" y="2035"/>
                  <a:ext cx="65" cy="25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5" name="Group 321"/>
              <p:cNvGrpSpPr>
                <a:grpSpLocks/>
              </p:cNvGrpSpPr>
              <p:nvPr/>
            </p:nvGrpSpPr>
            <p:grpSpPr bwMode="auto">
              <a:xfrm>
                <a:off x="1612" y="1940"/>
                <a:ext cx="93" cy="95"/>
                <a:chOff x="1612" y="1940"/>
                <a:chExt cx="93" cy="95"/>
              </a:xfrm>
            </p:grpSpPr>
            <p:sp>
              <p:nvSpPr>
                <p:cNvPr id="306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1612" y="1969"/>
                  <a:ext cx="25" cy="66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1642" y="1940"/>
                  <a:ext cx="63" cy="25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" name="Group 324"/>
            <p:cNvGrpSpPr>
              <a:grpSpLocks/>
            </p:cNvGrpSpPr>
            <p:nvPr/>
          </p:nvGrpSpPr>
          <p:grpSpPr bwMode="auto">
            <a:xfrm>
              <a:off x="7646173" y="1336284"/>
              <a:ext cx="365073" cy="198545"/>
              <a:chOff x="1188" y="1888"/>
              <a:chExt cx="467" cy="269"/>
            </a:xfrm>
          </p:grpSpPr>
          <p:grpSp>
            <p:nvGrpSpPr>
              <p:cNvPr id="290" name="Group 325"/>
              <p:cNvGrpSpPr>
                <a:grpSpLocks/>
              </p:cNvGrpSpPr>
              <p:nvPr/>
            </p:nvGrpSpPr>
            <p:grpSpPr bwMode="auto">
              <a:xfrm>
                <a:off x="1188" y="2089"/>
                <a:ext cx="117" cy="68"/>
                <a:chOff x="1188" y="2089"/>
                <a:chExt cx="117" cy="68"/>
              </a:xfrm>
            </p:grpSpPr>
            <p:sp>
              <p:nvSpPr>
                <p:cNvPr id="300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1188" y="2100"/>
                  <a:ext cx="43" cy="57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1235" y="208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1" name="Group 328"/>
              <p:cNvGrpSpPr>
                <a:grpSpLocks/>
              </p:cNvGrpSpPr>
              <p:nvPr/>
            </p:nvGrpSpPr>
            <p:grpSpPr bwMode="auto">
              <a:xfrm>
                <a:off x="1305" y="2021"/>
                <a:ext cx="115" cy="68"/>
                <a:chOff x="1305" y="2021"/>
                <a:chExt cx="115" cy="68"/>
              </a:xfrm>
            </p:grpSpPr>
            <p:sp>
              <p:nvSpPr>
                <p:cNvPr id="298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1305" y="2033"/>
                  <a:ext cx="41" cy="56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1350" y="2021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2" name="Group 331"/>
              <p:cNvGrpSpPr>
                <a:grpSpLocks/>
              </p:cNvGrpSpPr>
              <p:nvPr/>
            </p:nvGrpSpPr>
            <p:grpSpPr bwMode="auto">
              <a:xfrm>
                <a:off x="1423" y="1954"/>
                <a:ext cx="115" cy="67"/>
                <a:chOff x="1423" y="1954"/>
                <a:chExt cx="115" cy="67"/>
              </a:xfrm>
            </p:grpSpPr>
            <p:sp>
              <p:nvSpPr>
                <p:cNvPr id="296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1423" y="1965"/>
                  <a:ext cx="42" cy="56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1470" y="1954"/>
                  <a:ext cx="68" cy="9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3" name="Group 334"/>
              <p:cNvGrpSpPr>
                <a:grpSpLocks/>
              </p:cNvGrpSpPr>
              <p:nvPr/>
            </p:nvGrpSpPr>
            <p:grpSpPr bwMode="auto">
              <a:xfrm>
                <a:off x="1538" y="1888"/>
                <a:ext cx="117" cy="66"/>
                <a:chOff x="1538" y="1888"/>
                <a:chExt cx="117" cy="66"/>
              </a:xfrm>
            </p:grpSpPr>
            <p:sp>
              <p:nvSpPr>
                <p:cNvPr id="294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1538" y="1899"/>
                  <a:ext cx="43" cy="55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1585" y="1888"/>
                  <a:ext cx="70" cy="7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7" name="Group 337"/>
            <p:cNvGrpSpPr>
              <a:grpSpLocks/>
            </p:cNvGrpSpPr>
            <p:nvPr/>
          </p:nvGrpSpPr>
          <p:grpSpPr bwMode="auto">
            <a:xfrm>
              <a:off x="7579187" y="1278296"/>
              <a:ext cx="405264" cy="109672"/>
              <a:chOff x="1102" y="1809"/>
              <a:chExt cx="519" cy="149"/>
            </a:xfrm>
          </p:grpSpPr>
          <p:grpSp>
            <p:nvGrpSpPr>
              <p:cNvPr id="278" name="Group 338"/>
              <p:cNvGrpSpPr>
                <a:grpSpLocks/>
              </p:cNvGrpSpPr>
              <p:nvPr/>
            </p:nvGrpSpPr>
            <p:grpSpPr bwMode="auto">
              <a:xfrm>
                <a:off x="1102" y="1913"/>
                <a:ext cx="129" cy="45"/>
                <a:chOff x="1102" y="1913"/>
                <a:chExt cx="129" cy="45"/>
              </a:xfrm>
            </p:grpSpPr>
            <p:sp>
              <p:nvSpPr>
                <p:cNvPr id="288" name="Line 339"/>
                <p:cNvSpPr>
                  <a:spLocks noChangeShapeType="1"/>
                </p:cNvSpPr>
                <p:nvPr/>
              </p:nvSpPr>
              <p:spPr bwMode="auto">
                <a:xfrm flipV="1">
                  <a:off x="1102" y="1915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99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340"/>
                <p:cNvSpPr>
                  <a:spLocks noChangeShapeType="1"/>
                </p:cNvSpPr>
                <p:nvPr/>
              </p:nvSpPr>
              <p:spPr bwMode="auto">
                <a:xfrm>
                  <a:off x="1161" y="1913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99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9" name="Group 341"/>
              <p:cNvGrpSpPr>
                <a:grpSpLocks/>
              </p:cNvGrpSpPr>
              <p:nvPr/>
            </p:nvGrpSpPr>
            <p:grpSpPr bwMode="auto">
              <a:xfrm>
                <a:off x="1231" y="1879"/>
                <a:ext cx="128" cy="43"/>
                <a:chOff x="1231" y="1879"/>
                <a:chExt cx="128" cy="43"/>
              </a:xfrm>
            </p:grpSpPr>
            <p:sp>
              <p:nvSpPr>
                <p:cNvPr id="286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1231" y="1881"/>
                  <a:ext cx="54" cy="41"/>
                </a:xfrm>
                <a:prstGeom prst="line">
                  <a:avLst/>
                </a:prstGeom>
                <a:noFill/>
                <a:ln w="14288">
                  <a:solidFill>
                    <a:srgbClr val="99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343"/>
                <p:cNvSpPr>
                  <a:spLocks noChangeShapeType="1"/>
                </p:cNvSpPr>
                <p:nvPr/>
              </p:nvSpPr>
              <p:spPr bwMode="auto">
                <a:xfrm>
                  <a:off x="1289" y="187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99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0" name="Group 344"/>
              <p:cNvGrpSpPr>
                <a:grpSpLocks/>
              </p:cNvGrpSpPr>
              <p:nvPr/>
            </p:nvGrpSpPr>
            <p:grpSpPr bwMode="auto">
              <a:xfrm>
                <a:off x="1362" y="1843"/>
                <a:ext cx="128" cy="45"/>
                <a:chOff x="1362" y="1843"/>
                <a:chExt cx="128" cy="45"/>
              </a:xfrm>
            </p:grpSpPr>
            <p:sp>
              <p:nvSpPr>
                <p:cNvPr id="284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1362" y="1845"/>
                  <a:ext cx="56" cy="43"/>
                </a:xfrm>
                <a:prstGeom prst="line">
                  <a:avLst/>
                </a:prstGeom>
                <a:noFill/>
                <a:ln w="14288">
                  <a:solidFill>
                    <a:srgbClr val="99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346"/>
                <p:cNvSpPr>
                  <a:spLocks noChangeShapeType="1"/>
                </p:cNvSpPr>
                <p:nvPr/>
              </p:nvSpPr>
              <p:spPr bwMode="auto">
                <a:xfrm>
                  <a:off x="1423" y="1843"/>
                  <a:ext cx="67" cy="11"/>
                </a:xfrm>
                <a:prstGeom prst="line">
                  <a:avLst/>
                </a:prstGeom>
                <a:noFill/>
                <a:ln w="14288">
                  <a:solidFill>
                    <a:srgbClr val="99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1" name="Group 347"/>
              <p:cNvGrpSpPr>
                <a:grpSpLocks/>
              </p:cNvGrpSpPr>
              <p:nvPr/>
            </p:nvGrpSpPr>
            <p:grpSpPr bwMode="auto">
              <a:xfrm>
                <a:off x="1490" y="1809"/>
                <a:ext cx="131" cy="45"/>
                <a:chOff x="1490" y="1809"/>
                <a:chExt cx="131" cy="45"/>
              </a:xfrm>
            </p:grpSpPr>
            <p:sp>
              <p:nvSpPr>
                <p:cNvPr id="282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1490" y="1811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99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349"/>
                <p:cNvSpPr>
                  <a:spLocks noChangeShapeType="1"/>
                </p:cNvSpPr>
                <p:nvPr/>
              </p:nvSpPr>
              <p:spPr bwMode="auto">
                <a:xfrm>
                  <a:off x="1551" y="180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99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" name="Group 350"/>
            <p:cNvGrpSpPr>
              <a:grpSpLocks/>
            </p:cNvGrpSpPr>
            <p:nvPr/>
          </p:nvGrpSpPr>
          <p:grpSpPr bwMode="auto">
            <a:xfrm>
              <a:off x="7834404" y="598832"/>
              <a:ext cx="40861" cy="86351"/>
              <a:chOff x="1429" y="889"/>
              <a:chExt cx="52" cy="117"/>
            </a:xfrm>
          </p:grpSpPr>
          <p:grpSp>
            <p:nvGrpSpPr>
              <p:cNvPr id="270" name="Group 351"/>
              <p:cNvGrpSpPr>
                <a:grpSpLocks/>
              </p:cNvGrpSpPr>
              <p:nvPr/>
            </p:nvGrpSpPr>
            <p:grpSpPr bwMode="auto">
              <a:xfrm>
                <a:off x="1429" y="889"/>
                <a:ext cx="52" cy="117"/>
                <a:chOff x="1429" y="889"/>
                <a:chExt cx="52" cy="117"/>
              </a:xfrm>
            </p:grpSpPr>
            <p:sp>
              <p:nvSpPr>
                <p:cNvPr id="276" name="Arc 352"/>
                <p:cNvSpPr>
                  <a:spLocks/>
                </p:cNvSpPr>
                <p:nvPr/>
              </p:nvSpPr>
              <p:spPr bwMode="auto">
                <a:xfrm>
                  <a:off x="1429" y="889"/>
                  <a:ext cx="48" cy="117"/>
                </a:xfrm>
                <a:custGeom>
                  <a:avLst/>
                  <a:gdLst>
                    <a:gd name="T0" fmla="*/ 0 w 21600"/>
                    <a:gd name="T1" fmla="*/ 0 h 42791"/>
                    <a:gd name="T2" fmla="*/ 0 w 21600"/>
                    <a:gd name="T3" fmla="*/ 0 h 42791"/>
                    <a:gd name="T4" fmla="*/ 0 w 21600"/>
                    <a:gd name="T5" fmla="*/ 0 h 427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91"/>
                    <a:gd name="T11" fmla="*/ 21600 w 21600"/>
                    <a:gd name="T12" fmla="*/ 42791 h 427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91" fill="none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</a:path>
                    <a:path w="21600" h="42791" stroke="0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  <a:lnTo>
                        <a:pt x="21600" y="21595"/>
                      </a:lnTo>
                      <a:lnTo>
                        <a:pt x="17442" y="427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Arc 353"/>
                <p:cNvSpPr>
                  <a:spLocks/>
                </p:cNvSpPr>
                <p:nvPr/>
              </p:nvSpPr>
              <p:spPr bwMode="auto">
                <a:xfrm>
                  <a:off x="1447" y="889"/>
                  <a:ext cx="34" cy="117"/>
                </a:xfrm>
                <a:custGeom>
                  <a:avLst/>
                  <a:gdLst>
                    <a:gd name="T0" fmla="*/ 0 w 21600"/>
                    <a:gd name="T1" fmla="*/ 0 h 42954"/>
                    <a:gd name="T2" fmla="*/ 0 w 21600"/>
                    <a:gd name="T3" fmla="*/ 0 h 42954"/>
                    <a:gd name="T4" fmla="*/ 0 w 21600"/>
                    <a:gd name="T5" fmla="*/ 0 h 42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54"/>
                    <a:gd name="T11" fmla="*/ 21600 w 21600"/>
                    <a:gd name="T12" fmla="*/ 42954 h 42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54" fill="none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54" stroke="0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49" y="4295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1" name="Line 354"/>
              <p:cNvSpPr>
                <a:spLocks noChangeShapeType="1"/>
              </p:cNvSpPr>
              <p:nvPr/>
            </p:nvSpPr>
            <p:spPr bwMode="auto">
              <a:xfrm>
                <a:off x="1429" y="939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355"/>
              <p:cNvSpPr>
                <a:spLocks noChangeShapeType="1"/>
              </p:cNvSpPr>
              <p:nvPr/>
            </p:nvSpPr>
            <p:spPr bwMode="auto">
              <a:xfrm>
                <a:off x="1429" y="955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356"/>
              <p:cNvSpPr>
                <a:spLocks noChangeShapeType="1"/>
              </p:cNvSpPr>
              <p:nvPr/>
            </p:nvSpPr>
            <p:spPr bwMode="auto">
              <a:xfrm>
                <a:off x="1436" y="971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357"/>
              <p:cNvSpPr>
                <a:spLocks noChangeShapeType="1"/>
              </p:cNvSpPr>
              <p:nvPr/>
            </p:nvSpPr>
            <p:spPr bwMode="auto">
              <a:xfrm>
                <a:off x="1441" y="908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Line 358"/>
              <p:cNvSpPr>
                <a:spLocks noChangeShapeType="1"/>
              </p:cNvSpPr>
              <p:nvPr/>
            </p:nvSpPr>
            <p:spPr bwMode="auto">
              <a:xfrm>
                <a:off x="1432" y="923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359"/>
            <p:cNvGrpSpPr>
              <a:grpSpLocks/>
            </p:cNvGrpSpPr>
            <p:nvPr/>
          </p:nvGrpSpPr>
          <p:grpSpPr bwMode="auto">
            <a:xfrm>
              <a:off x="7997179" y="522565"/>
              <a:ext cx="40192" cy="86351"/>
              <a:chOff x="1637" y="786"/>
              <a:chExt cx="52" cy="117"/>
            </a:xfrm>
          </p:grpSpPr>
          <p:grpSp>
            <p:nvGrpSpPr>
              <p:cNvPr id="262" name="Group 360"/>
              <p:cNvGrpSpPr>
                <a:grpSpLocks/>
              </p:cNvGrpSpPr>
              <p:nvPr/>
            </p:nvGrpSpPr>
            <p:grpSpPr bwMode="auto">
              <a:xfrm>
                <a:off x="1637" y="786"/>
                <a:ext cx="52" cy="117"/>
                <a:chOff x="1637" y="786"/>
                <a:chExt cx="52" cy="117"/>
              </a:xfrm>
            </p:grpSpPr>
            <p:sp>
              <p:nvSpPr>
                <p:cNvPr id="268" name="Arc 361"/>
                <p:cNvSpPr>
                  <a:spLocks/>
                </p:cNvSpPr>
                <p:nvPr/>
              </p:nvSpPr>
              <p:spPr bwMode="auto">
                <a:xfrm>
                  <a:off x="1637" y="787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Arc 362"/>
                <p:cNvSpPr>
                  <a:spLocks/>
                </p:cNvSpPr>
                <p:nvPr/>
              </p:nvSpPr>
              <p:spPr bwMode="auto">
                <a:xfrm>
                  <a:off x="1655" y="786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3" name="Line 363"/>
              <p:cNvSpPr>
                <a:spLocks noChangeShapeType="1"/>
              </p:cNvSpPr>
              <p:nvPr/>
            </p:nvSpPr>
            <p:spPr bwMode="auto">
              <a:xfrm>
                <a:off x="1637" y="835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364"/>
              <p:cNvSpPr>
                <a:spLocks noChangeShapeType="1"/>
              </p:cNvSpPr>
              <p:nvPr/>
            </p:nvSpPr>
            <p:spPr bwMode="auto">
              <a:xfrm>
                <a:off x="1637" y="851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Line 365"/>
              <p:cNvSpPr>
                <a:spLocks noChangeShapeType="1"/>
              </p:cNvSpPr>
              <p:nvPr/>
            </p:nvSpPr>
            <p:spPr bwMode="auto">
              <a:xfrm>
                <a:off x="1644" y="867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366"/>
              <p:cNvSpPr>
                <a:spLocks noChangeShapeType="1"/>
              </p:cNvSpPr>
              <p:nvPr/>
            </p:nvSpPr>
            <p:spPr bwMode="auto">
              <a:xfrm>
                <a:off x="1648" y="804"/>
                <a:ext cx="12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367"/>
              <p:cNvSpPr>
                <a:spLocks noChangeShapeType="1"/>
              </p:cNvSpPr>
              <p:nvPr/>
            </p:nvSpPr>
            <p:spPr bwMode="auto">
              <a:xfrm>
                <a:off x="1639" y="819"/>
                <a:ext cx="19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368"/>
            <p:cNvGrpSpPr>
              <a:grpSpLocks/>
            </p:cNvGrpSpPr>
            <p:nvPr/>
          </p:nvGrpSpPr>
          <p:grpSpPr bwMode="auto">
            <a:xfrm>
              <a:off x="8173352" y="489159"/>
              <a:ext cx="40861" cy="86351"/>
              <a:chOff x="1863" y="740"/>
              <a:chExt cx="52" cy="117"/>
            </a:xfrm>
          </p:grpSpPr>
          <p:grpSp>
            <p:nvGrpSpPr>
              <p:cNvPr id="254" name="Group 369"/>
              <p:cNvGrpSpPr>
                <a:grpSpLocks/>
              </p:cNvGrpSpPr>
              <p:nvPr/>
            </p:nvGrpSpPr>
            <p:grpSpPr bwMode="auto">
              <a:xfrm>
                <a:off x="1863" y="740"/>
                <a:ext cx="52" cy="117"/>
                <a:chOff x="1863" y="740"/>
                <a:chExt cx="52" cy="117"/>
              </a:xfrm>
            </p:grpSpPr>
            <p:sp>
              <p:nvSpPr>
                <p:cNvPr id="260" name="Arc 370"/>
                <p:cNvSpPr>
                  <a:spLocks/>
                </p:cNvSpPr>
                <p:nvPr/>
              </p:nvSpPr>
              <p:spPr bwMode="auto">
                <a:xfrm>
                  <a:off x="1863" y="740"/>
                  <a:ext cx="48" cy="117"/>
                </a:xfrm>
                <a:custGeom>
                  <a:avLst/>
                  <a:gdLst>
                    <a:gd name="T0" fmla="*/ 0 w 21600"/>
                    <a:gd name="T1" fmla="*/ 0 h 42791"/>
                    <a:gd name="T2" fmla="*/ 0 w 21600"/>
                    <a:gd name="T3" fmla="*/ 0 h 42791"/>
                    <a:gd name="T4" fmla="*/ 0 w 21600"/>
                    <a:gd name="T5" fmla="*/ 0 h 427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91"/>
                    <a:gd name="T11" fmla="*/ 21600 w 21600"/>
                    <a:gd name="T12" fmla="*/ 42791 h 427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91" fill="none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</a:path>
                    <a:path w="21600" h="42791" stroke="0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  <a:lnTo>
                        <a:pt x="21600" y="21595"/>
                      </a:lnTo>
                      <a:lnTo>
                        <a:pt x="17442" y="427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Arc 371"/>
                <p:cNvSpPr>
                  <a:spLocks/>
                </p:cNvSpPr>
                <p:nvPr/>
              </p:nvSpPr>
              <p:spPr bwMode="auto">
                <a:xfrm>
                  <a:off x="1881" y="740"/>
                  <a:ext cx="34" cy="117"/>
                </a:xfrm>
                <a:custGeom>
                  <a:avLst/>
                  <a:gdLst>
                    <a:gd name="T0" fmla="*/ 0 w 21600"/>
                    <a:gd name="T1" fmla="*/ 0 h 42954"/>
                    <a:gd name="T2" fmla="*/ 0 w 21600"/>
                    <a:gd name="T3" fmla="*/ 0 h 42954"/>
                    <a:gd name="T4" fmla="*/ 0 w 21600"/>
                    <a:gd name="T5" fmla="*/ 0 h 42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54"/>
                    <a:gd name="T11" fmla="*/ 21600 w 21600"/>
                    <a:gd name="T12" fmla="*/ 42954 h 42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54" fill="none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54" stroke="0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49" y="4295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5" name="Line 372"/>
              <p:cNvSpPr>
                <a:spLocks noChangeShapeType="1"/>
              </p:cNvSpPr>
              <p:nvPr/>
            </p:nvSpPr>
            <p:spPr bwMode="auto">
              <a:xfrm>
                <a:off x="1863" y="790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373"/>
              <p:cNvSpPr>
                <a:spLocks noChangeShapeType="1"/>
              </p:cNvSpPr>
              <p:nvPr/>
            </p:nvSpPr>
            <p:spPr bwMode="auto">
              <a:xfrm>
                <a:off x="1863" y="806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374"/>
              <p:cNvSpPr>
                <a:spLocks noChangeShapeType="1"/>
              </p:cNvSpPr>
              <p:nvPr/>
            </p:nvSpPr>
            <p:spPr bwMode="auto">
              <a:xfrm>
                <a:off x="1870" y="822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375"/>
              <p:cNvSpPr>
                <a:spLocks noChangeShapeType="1"/>
              </p:cNvSpPr>
              <p:nvPr/>
            </p:nvSpPr>
            <p:spPr bwMode="auto">
              <a:xfrm>
                <a:off x="1874" y="758"/>
                <a:ext cx="12" cy="3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376"/>
              <p:cNvSpPr>
                <a:spLocks noChangeShapeType="1"/>
              </p:cNvSpPr>
              <p:nvPr/>
            </p:nvSpPr>
            <p:spPr bwMode="auto">
              <a:xfrm>
                <a:off x="1865" y="774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377"/>
            <p:cNvGrpSpPr>
              <a:grpSpLocks/>
            </p:cNvGrpSpPr>
            <p:nvPr/>
          </p:nvGrpSpPr>
          <p:grpSpPr bwMode="auto">
            <a:xfrm>
              <a:off x="8364262" y="529499"/>
              <a:ext cx="40192" cy="86351"/>
              <a:chOff x="2107" y="795"/>
              <a:chExt cx="52" cy="117"/>
            </a:xfrm>
          </p:grpSpPr>
          <p:grpSp>
            <p:nvGrpSpPr>
              <p:cNvPr id="246" name="Group 378"/>
              <p:cNvGrpSpPr>
                <a:grpSpLocks/>
              </p:cNvGrpSpPr>
              <p:nvPr/>
            </p:nvGrpSpPr>
            <p:grpSpPr bwMode="auto">
              <a:xfrm>
                <a:off x="2107" y="795"/>
                <a:ext cx="52" cy="117"/>
                <a:chOff x="2107" y="795"/>
                <a:chExt cx="52" cy="117"/>
              </a:xfrm>
            </p:grpSpPr>
            <p:sp>
              <p:nvSpPr>
                <p:cNvPr id="252" name="Arc 379"/>
                <p:cNvSpPr>
                  <a:spLocks/>
                </p:cNvSpPr>
                <p:nvPr/>
              </p:nvSpPr>
              <p:spPr bwMode="auto">
                <a:xfrm>
                  <a:off x="2107" y="796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Arc 380"/>
                <p:cNvSpPr>
                  <a:spLocks/>
                </p:cNvSpPr>
                <p:nvPr/>
              </p:nvSpPr>
              <p:spPr bwMode="auto">
                <a:xfrm>
                  <a:off x="2125" y="795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7" name="Line 381"/>
              <p:cNvSpPr>
                <a:spLocks noChangeShapeType="1"/>
              </p:cNvSpPr>
              <p:nvPr/>
            </p:nvSpPr>
            <p:spPr bwMode="auto">
              <a:xfrm>
                <a:off x="2107" y="844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382"/>
              <p:cNvSpPr>
                <a:spLocks noChangeShapeType="1"/>
              </p:cNvSpPr>
              <p:nvPr/>
            </p:nvSpPr>
            <p:spPr bwMode="auto">
              <a:xfrm>
                <a:off x="2107" y="860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383"/>
              <p:cNvSpPr>
                <a:spLocks noChangeShapeType="1"/>
              </p:cNvSpPr>
              <p:nvPr/>
            </p:nvSpPr>
            <p:spPr bwMode="auto">
              <a:xfrm>
                <a:off x="2114" y="876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384"/>
              <p:cNvSpPr>
                <a:spLocks noChangeShapeType="1"/>
              </p:cNvSpPr>
              <p:nvPr/>
            </p:nvSpPr>
            <p:spPr bwMode="auto">
              <a:xfrm>
                <a:off x="2118" y="813"/>
                <a:ext cx="12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385"/>
              <p:cNvSpPr>
                <a:spLocks noChangeShapeType="1"/>
              </p:cNvSpPr>
              <p:nvPr/>
            </p:nvSpPr>
            <p:spPr bwMode="auto">
              <a:xfrm>
                <a:off x="2109" y="828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386"/>
            <p:cNvGrpSpPr>
              <a:grpSpLocks/>
            </p:cNvGrpSpPr>
            <p:nvPr/>
          </p:nvGrpSpPr>
          <p:grpSpPr bwMode="auto">
            <a:xfrm>
              <a:off x="8691822" y="688965"/>
              <a:ext cx="40861" cy="86351"/>
              <a:chOff x="2527" y="1011"/>
              <a:chExt cx="52" cy="117"/>
            </a:xfrm>
          </p:grpSpPr>
          <p:grpSp>
            <p:nvGrpSpPr>
              <p:cNvPr id="238" name="Group 387"/>
              <p:cNvGrpSpPr>
                <a:grpSpLocks/>
              </p:cNvGrpSpPr>
              <p:nvPr/>
            </p:nvGrpSpPr>
            <p:grpSpPr bwMode="auto">
              <a:xfrm>
                <a:off x="2527" y="1011"/>
                <a:ext cx="52" cy="117"/>
                <a:chOff x="2527" y="1011"/>
                <a:chExt cx="52" cy="117"/>
              </a:xfrm>
            </p:grpSpPr>
            <p:sp>
              <p:nvSpPr>
                <p:cNvPr id="244" name="Arc 388"/>
                <p:cNvSpPr>
                  <a:spLocks/>
                </p:cNvSpPr>
                <p:nvPr/>
              </p:nvSpPr>
              <p:spPr bwMode="auto">
                <a:xfrm>
                  <a:off x="2527" y="1011"/>
                  <a:ext cx="48" cy="117"/>
                </a:xfrm>
                <a:custGeom>
                  <a:avLst/>
                  <a:gdLst>
                    <a:gd name="T0" fmla="*/ 0 w 21600"/>
                    <a:gd name="T1" fmla="*/ 0 h 42791"/>
                    <a:gd name="T2" fmla="*/ 0 w 21600"/>
                    <a:gd name="T3" fmla="*/ 0 h 42791"/>
                    <a:gd name="T4" fmla="*/ 0 w 21600"/>
                    <a:gd name="T5" fmla="*/ 0 h 427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91"/>
                    <a:gd name="T11" fmla="*/ 21600 w 21600"/>
                    <a:gd name="T12" fmla="*/ 42791 h 427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91" fill="none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</a:path>
                    <a:path w="21600" h="42791" stroke="0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  <a:lnTo>
                        <a:pt x="21600" y="21595"/>
                      </a:lnTo>
                      <a:lnTo>
                        <a:pt x="17442" y="427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Arc 389"/>
                <p:cNvSpPr>
                  <a:spLocks/>
                </p:cNvSpPr>
                <p:nvPr/>
              </p:nvSpPr>
              <p:spPr bwMode="auto">
                <a:xfrm>
                  <a:off x="2545" y="1011"/>
                  <a:ext cx="34" cy="117"/>
                </a:xfrm>
                <a:custGeom>
                  <a:avLst/>
                  <a:gdLst>
                    <a:gd name="T0" fmla="*/ 0 w 21600"/>
                    <a:gd name="T1" fmla="*/ 0 h 42954"/>
                    <a:gd name="T2" fmla="*/ 0 w 21600"/>
                    <a:gd name="T3" fmla="*/ 0 h 42954"/>
                    <a:gd name="T4" fmla="*/ 0 w 21600"/>
                    <a:gd name="T5" fmla="*/ 0 h 42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54"/>
                    <a:gd name="T11" fmla="*/ 21600 w 21600"/>
                    <a:gd name="T12" fmla="*/ 42954 h 42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54" fill="none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54" stroke="0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49" y="4295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9" name="Line 390"/>
              <p:cNvSpPr>
                <a:spLocks noChangeShapeType="1"/>
              </p:cNvSpPr>
              <p:nvPr/>
            </p:nvSpPr>
            <p:spPr bwMode="auto">
              <a:xfrm>
                <a:off x="2527" y="1061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391"/>
              <p:cNvSpPr>
                <a:spLocks noChangeShapeType="1"/>
              </p:cNvSpPr>
              <p:nvPr/>
            </p:nvSpPr>
            <p:spPr bwMode="auto">
              <a:xfrm>
                <a:off x="2527" y="1077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392"/>
              <p:cNvSpPr>
                <a:spLocks noChangeShapeType="1"/>
              </p:cNvSpPr>
              <p:nvPr/>
            </p:nvSpPr>
            <p:spPr bwMode="auto">
              <a:xfrm>
                <a:off x="2534" y="1093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393"/>
              <p:cNvSpPr>
                <a:spLocks noChangeShapeType="1"/>
              </p:cNvSpPr>
              <p:nvPr/>
            </p:nvSpPr>
            <p:spPr bwMode="auto">
              <a:xfrm>
                <a:off x="2539" y="1030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394"/>
              <p:cNvSpPr>
                <a:spLocks noChangeShapeType="1"/>
              </p:cNvSpPr>
              <p:nvPr/>
            </p:nvSpPr>
            <p:spPr bwMode="auto">
              <a:xfrm>
                <a:off x="2530" y="1045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395"/>
            <p:cNvGrpSpPr>
              <a:grpSpLocks/>
            </p:cNvGrpSpPr>
            <p:nvPr/>
          </p:nvGrpSpPr>
          <p:grpSpPr bwMode="auto">
            <a:xfrm>
              <a:off x="8808378" y="819437"/>
              <a:ext cx="40861" cy="86351"/>
              <a:chOff x="2676" y="1188"/>
              <a:chExt cx="52" cy="117"/>
            </a:xfrm>
          </p:grpSpPr>
          <p:grpSp>
            <p:nvGrpSpPr>
              <p:cNvPr id="230" name="Group 396"/>
              <p:cNvGrpSpPr>
                <a:grpSpLocks/>
              </p:cNvGrpSpPr>
              <p:nvPr/>
            </p:nvGrpSpPr>
            <p:grpSpPr bwMode="auto">
              <a:xfrm>
                <a:off x="2676" y="1188"/>
                <a:ext cx="52" cy="117"/>
                <a:chOff x="2676" y="1188"/>
                <a:chExt cx="52" cy="117"/>
              </a:xfrm>
            </p:grpSpPr>
            <p:sp>
              <p:nvSpPr>
                <p:cNvPr id="236" name="Arc 397"/>
                <p:cNvSpPr>
                  <a:spLocks/>
                </p:cNvSpPr>
                <p:nvPr/>
              </p:nvSpPr>
              <p:spPr bwMode="auto">
                <a:xfrm>
                  <a:off x="2676" y="1189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4288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Arc 398"/>
                <p:cNvSpPr>
                  <a:spLocks/>
                </p:cNvSpPr>
                <p:nvPr/>
              </p:nvSpPr>
              <p:spPr bwMode="auto">
                <a:xfrm>
                  <a:off x="2694" y="1188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4288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1" name="Line 399"/>
              <p:cNvSpPr>
                <a:spLocks noChangeShapeType="1"/>
              </p:cNvSpPr>
              <p:nvPr/>
            </p:nvSpPr>
            <p:spPr bwMode="auto">
              <a:xfrm>
                <a:off x="2676" y="1237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400"/>
              <p:cNvSpPr>
                <a:spLocks noChangeShapeType="1"/>
              </p:cNvSpPr>
              <p:nvPr/>
            </p:nvSpPr>
            <p:spPr bwMode="auto">
              <a:xfrm>
                <a:off x="2676" y="1253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401"/>
              <p:cNvSpPr>
                <a:spLocks noChangeShapeType="1"/>
              </p:cNvSpPr>
              <p:nvPr/>
            </p:nvSpPr>
            <p:spPr bwMode="auto">
              <a:xfrm>
                <a:off x="2683" y="1269"/>
                <a:ext cx="16" cy="5"/>
              </a:xfrm>
              <a:prstGeom prst="line">
                <a:avLst/>
              </a:prstGeom>
              <a:noFill/>
              <a:ln w="142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402"/>
              <p:cNvSpPr>
                <a:spLocks noChangeShapeType="1"/>
              </p:cNvSpPr>
              <p:nvPr/>
            </p:nvSpPr>
            <p:spPr bwMode="auto">
              <a:xfrm>
                <a:off x="2688" y="1206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403"/>
              <p:cNvSpPr>
                <a:spLocks noChangeShapeType="1"/>
              </p:cNvSpPr>
              <p:nvPr/>
            </p:nvSpPr>
            <p:spPr bwMode="auto">
              <a:xfrm>
                <a:off x="2679" y="1222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404"/>
            <p:cNvGrpSpPr>
              <a:grpSpLocks/>
            </p:cNvGrpSpPr>
            <p:nvPr/>
          </p:nvGrpSpPr>
          <p:grpSpPr bwMode="auto">
            <a:xfrm>
              <a:off x="8882732" y="982685"/>
              <a:ext cx="40192" cy="86351"/>
              <a:chOff x="2771" y="1409"/>
              <a:chExt cx="52" cy="117"/>
            </a:xfrm>
          </p:grpSpPr>
          <p:grpSp>
            <p:nvGrpSpPr>
              <p:cNvPr id="222" name="Group 405"/>
              <p:cNvGrpSpPr>
                <a:grpSpLocks/>
              </p:cNvGrpSpPr>
              <p:nvPr/>
            </p:nvGrpSpPr>
            <p:grpSpPr bwMode="auto">
              <a:xfrm>
                <a:off x="2771" y="1409"/>
                <a:ext cx="52" cy="117"/>
                <a:chOff x="2771" y="1409"/>
                <a:chExt cx="52" cy="117"/>
              </a:xfrm>
            </p:grpSpPr>
            <p:sp>
              <p:nvSpPr>
                <p:cNvPr id="228" name="Arc 406"/>
                <p:cNvSpPr>
                  <a:spLocks/>
                </p:cNvSpPr>
                <p:nvPr/>
              </p:nvSpPr>
              <p:spPr bwMode="auto">
                <a:xfrm>
                  <a:off x="2771" y="1409"/>
                  <a:ext cx="48" cy="117"/>
                </a:xfrm>
                <a:custGeom>
                  <a:avLst/>
                  <a:gdLst>
                    <a:gd name="T0" fmla="*/ 0 w 21600"/>
                    <a:gd name="T1" fmla="*/ 0 h 42791"/>
                    <a:gd name="T2" fmla="*/ 0 w 21600"/>
                    <a:gd name="T3" fmla="*/ 0 h 42791"/>
                    <a:gd name="T4" fmla="*/ 0 w 21600"/>
                    <a:gd name="T5" fmla="*/ 0 h 427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91"/>
                    <a:gd name="T11" fmla="*/ 21600 w 21600"/>
                    <a:gd name="T12" fmla="*/ 42791 h 427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91" fill="none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</a:path>
                    <a:path w="21600" h="42791" stroke="0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  <a:lnTo>
                        <a:pt x="21600" y="21595"/>
                      </a:lnTo>
                      <a:lnTo>
                        <a:pt x="17442" y="427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Arc 407"/>
                <p:cNvSpPr>
                  <a:spLocks/>
                </p:cNvSpPr>
                <p:nvPr/>
              </p:nvSpPr>
              <p:spPr bwMode="auto">
                <a:xfrm>
                  <a:off x="2789" y="1409"/>
                  <a:ext cx="34" cy="117"/>
                </a:xfrm>
                <a:custGeom>
                  <a:avLst/>
                  <a:gdLst>
                    <a:gd name="T0" fmla="*/ 0 w 21600"/>
                    <a:gd name="T1" fmla="*/ 0 h 42954"/>
                    <a:gd name="T2" fmla="*/ 0 w 21600"/>
                    <a:gd name="T3" fmla="*/ 0 h 42954"/>
                    <a:gd name="T4" fmla="*/ 0 w 21600"/>
                    <a:gd name="T5" fmla="*/ 0 h 42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54"/>
                    <a:gd name="T11" fmla="*/ 21600 w 21600"/>
                    <a:gd name="T12" fmla="*/ 42954 h 42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54" fill="none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54" stroke="0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49" y="4295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3" name="Line 408"/>
              <p:cNvSpPr>
                <a:spLocks noChangeShapeType="1"/>
              </p:cNvSpPr>
              <p:nvPr/>
            </p:nvSpPr>
            <p:spPr bwMode="auto">
              <a:xfrm>
                <a:off x="2771" y="1459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409"/>
              <p:cNvSpPr>
                <a:spLocks noChangeShapeType="1"/>
              </p:cNvSpPr>
              <p:nvPr/>
            </p:nvSpPr>
            <p:spPr bwMode="auto">
              <a:xfrm>
                <a:off x="2771" y="1475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410"/>
              <p:cNvSpPr>
                <a:spLocks noChangeShapeType="1"/>
              </p:cNvSpPr>
              <p:nvPr/>
            </p:nvSpPr>
            <p:spPr bwMode="auto">
              <a:xfrm>
                <a:off x="2778" y="1490"/>
                <a:ext cx="16" cy="5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411"/>
              <p:cNvSpPr>
                <a:spLocks noChangeShapeType="1"/>
              </p:cNvSpPr>
              <p:nvPr/>
            </p:nvSpPr>
            <p:spPr bwMode="auto">
              <a:xfrm>
                <a:off x="2783" y="1427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412"/>
              <p:cNvSpPr>
                <a:spLocks noChangeShapeType="1"/>
              </p:cNvSpPr>
              <p:nvPr/>
            </p:nvSpPr>
            <p:spPr bwMode="auto">
              <a:xfrm>
                <a:off x="2774" y="1443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413"/>
            <p:cNvGrpSpPr>
              <a:grpSpLocks/>
            </p:cNvGrpSpPr>
            <p:nvPr/>
          </p:nvGrpSpPr>
          <p:grpSpPr bwMode="auto">
            <a:xfrm>
              <a:off x="8914885" y="1162951"/>
              <a:ext cx="40192" cy="86351"/>
              <a:chOff x="2812" y="1653"/>
              <a:chExt cx="52" cy="117"/>
            </a:xfrm>
          </p:grpSpPr>
          <p:grpSp>
            <p:nvGrpSpPr>
              <p:cNvPr id="214" name="Group 414"/>
              <p:cNvGrpSpPr>
                <a:grpSpLocks/>
              </p:cNvGrpSpPr>
              <p:nvPr/>
            </p:nvGrpSpPr>
            <p:grpSpPr bwMode="auto">
              <a:xfrm>
                <a:off x="2812" y="1653"/>
                <a:ext cx="52" cy="117"/>
                <a:chOff x="2812" y="1653"/>
                <a:chExt cx="52" cy="117"/>
              </a:xfrm>
            </p:grpSpPr>
            <p:sp>
              <p:nvSpPr>
                <p:cNvPr id="220" name="Arc 415"/>
                <p:cNvSpPr>
                  <a:spLocks/>
                </p:cNvSpPr>
                <p:nvPr/>
              </p:nvSpPr>
              <p:spPr bwMode="auto">
                <a:xfrm>
                  <a:off x="2812" y="1653"/>
                  <a:ext cx="48" cy="117"/>
                </a:xfrm>
                <a:custGeom>
                  <a:avLst/>
                  <a:gdLst>
                    <a:gd name="T0" fmla="*/ 0 w 21600"/>
                    <a:gd name="T1" fmla="*/ 0 h 42791"/>
                    <a:gd name="T2" fmla="*/ 0 w 21600"/>
                    <a:gd name="T3" fmla="*/ 0 h 42791"/>
                    <a:gd name="T4" fmla="*/ 0 w 21600"/>
                    <a:gd name="T5" fmla="*/ 0 h 427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91"/>
                    <a:gd name="T11" fmla="*/ 21600 w 21600"/>
                    <a:gd name="T12" fmla="*/ 42791 h 427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91" fill="none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</a:path>
                    <a:path w="21600" h="42791" stroke="0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  <a:lnTo>
                        <a:pt x="21600" y="21595"/>
                      </a:lnTo>
                      <a:lnTo>
                        <a:pt x="17442" y="427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Arc 416"/>
                <p:cNvSpPr>
                  <a:spLocks/>
                </p:cNvSpPr>
                <p:nvPr/>
              </p:nvSpPr>
              <p:spPr bwMode="auto">
                <a:xfrm>
                  <a:off x="2830" y="1653"/>
                  <a:ext cx="34" cy="117"/>
                </a:xfrm>
                <a:custGeom>
                  <a:avLst/>
                  <a:gdLst>
                    <a:gd name="T0" fmla="*/ 0 w 21600"/>
                    <a:gd name="T1" fmla="*/ 0 h 42954"/>
                    <a:gd name="T2" fmla="*/ 0 w 21600"/>
                    <a:gd name="T3" fmla="*/ 0 h 42954"/>
                    <a:gd name="T4" fmla="*/ 0 w 21600"/>
                    <a:gd name="T5" fmla="*/ 0 h 42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54"/>
                    <a:gd name="T11" fmla="*/ 21600 w 21600"/>
                    <a:gd name="T12" fmla="*/ 42954 h 42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54" fill="none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54" stroke="0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49" y="4295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" name="Line 417"/>
              <p:cNvSpPr>
                <a:spLocks noChangeShapeType="1"/>
              </p:cNvSpPr>
              <p:nvPr/>
            </p:nvSpPr>
            <p:spPr bwMode="auto">
              <a:xfrm>
                <a:off x="2812" y="1703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418"/>
              <p:cNvSpPr>
                <a:spLocks noChangeShapeType="1"/>
              </p:cNvSpPr>
              <p:nvPr/>
            </p:nvSpPr>
            <p:spPr bwMode="auto">
              <a:xfrm>
                <a:off x="2812" y="1719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419"/>
              <p:cNvSpPr>
                <a:spLocks noChangeShapeType="1"/>
              </p:cNvSpPr>
              <p:nvPr/>
            </p:nvSpPr>
            <p:spPr bwMode="auto">
              <a:xfrm>
                <a:off x="2819" y="1734"/>
                <a:ext cx="16" cy="5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420"/>
              <p:cNvSpPr>
                <a:spLocks noChangeShapeType="1"/>
              </p:cNvSpPr>
              <p:nvPr/>
            </p:nvSpPr>
            <p:spPr bwMode="auto">
              <a:xfrm>
                <a:off x="2823" y="1671"/>
                <a:ext cx="12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421"/>
              <p:cNvSpPr>
                <a:spLocks noChangeShapeType="1"/>
              </p:cNvSpPr>
              <p:nvPr/>
            </p:nvSpPr>
            <p:spPr bwMode="auto">
              <a:xfrm>
                <a:off x="2814" y="1687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422"/>
            <p:cNvGrpSpPr>
              <a:grpSpLocks/>
            </p:cNvGrpSpPr>
            <p:nvPr/>
          </p:nvGrpSpPr>
          <p:grpSpPr bwMode="auto">
            <a:xfrm>
              <a:off x="7476699" y="982685"/>
              <a:ext cx="40861" cy="86351"/>
              <a:chOff x="971" y="1409"/>
              <a:chExt cx="52" cy="117"/>
            </a:xfrm>
          </p:grpSpPr>
          <p:grpSp>
            <p:nvGrpSpPr>
              <p:cNvPr id="206" name="Group 423"/>
              <p:cNvGrpSpPr>
                <a:grpSpLocks/>
              </p:cNvGrpSpPr>
              <p:nvPr/>
            </p:nvGrpSpPr>
            <p:grpSpPr bwMode="auto">
              <a:xfrm>
                <a:off x="971" y="1409"/>
                <a:ext cx="52" cy="117"/>
                <a:chOff x="971" y="1409"/>
                <a:chExt cx="52" cy="117"/>
              </a:xfrm>
            </p:grpSpPr>
            <p:sp>
              <p:nvSpPr>
                <p:cNvPr id="212" name="Arc 424"/>
                <p:cNvSpPr>
                  <a:spLocks/>
                </p:cNvSpPr>
                <p:nvPr/>
              </p:nvSpPr>
              <p:spPr bwMode="auto">
                <a:xfrm>
                  <a:off x="971" y="1409"/>
                  <a:ext cx="48" cy="117"/>
                </a:xfrm>
                <a:custGeom>
                  <a:avLst/>
                  <a:gdLst>
                    <a:gd name="T0" fmla="*/ 0 w 21600"/>
                    <a:gd name="T1" fmla="*/ 0 h 42791"/>
                    <a:gd name="T2" fmla="*/ 0 w 21600"/>
                    <a:gd name="T3" fmla="*/ 0 h 42791"/>
                    <a:gd name="T4" fmla="*/ 0 w 21600"/>
                    <a:gd name="T5" fmla="*/ 0 h 427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91"/>
                    <a:gd name="T11" fmla="*/ 21600 w 21600"/>
                    <a:gd name="T12" fmla="*/ 42791 h 427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91" fill="none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</a:path>
                    <a:path w="21600" h="42791" stroke="0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  <a:lnTo>
                        <a:pt x="21600" y="21595"/>
                      </a:lnTo>
                      <a:lnTo>
                        <a:pt x="17442" y="427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Arc 425"/>
                <p:cNvSpPr>
                  <a:spLocks/>
                </p:cNvSpPr>
                <p:nvPr/>
              </p:nvSpPr>
              <p:spPr bwMode="auto">
                <a:xfrm>
                  <a:off x="989" y="1409"/>
                  <a:ext cx="34" cy="117"/>
                </a:xfrm>
                <a:custGeom>
                  <a:avLst/>
                  <a:gdLst>
                    <a:gd name="T0" fmla="*/ 0 w 21600"/>
                    <a:gd name="T1" fmla="*/ 0 h 42954"/>
                    <a:gd name="T2" fmla="*/ 0 w 21600"/>
                    <a:gd name="T3" fmla="*/ 0 h 42954"/>
                    <a:gd name="T4" fmla="*/ 0 w 21600"/>
                    <a:gd name="T5" fmla="*/ 0 h 42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54"/>
                    <a:gd name="T11" fmla="*/ 21600 w 21600"/>
                    <a:gd name="T12" fmla="*/ 42954 h 42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54" fill="none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54" stroke="0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49" y="4295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" name="Line 426"/>
              <p:cNvSpPr>
                <a:spLocks noChangeShapeType="1"/>
              </p:cNvSpPr>
              <p:nvPr/>
            </p:nvSpPr>
            <p:spPr bwMode="auto">
              <a:xfrm>
                <a:off x="971" y="1459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427"/>
              <p:cNvSpPr>
                <a:spLocks noChangeShapeType="1"/>
              </p:cNvSpPr>
              <p:nvPr/>
            </p:nvSpPr>
            <p:spPr bwMode="auto">
              <a:xfrm>
                <a:off x="971" y="1475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428"/>
              <p:cNvSpPr>
                <a:spLocks noChangeShapeType="1"/>
              </p:cNvSpPr>
              <p:nvPr/>
            </p:nvSpPr>
            <p:spPr bwMode="auto">
              <a:xfrm>
                <a:off x="978" y="1490"/>
                <a:ext cx="15" cy="5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429"/>
              <p:cNvSpPr>
                <a:spLocks noChangeShapeType="1"/>
              </p:cNvSpPr>
              <p:nvPr/>
            </p:nvSpPr>
            <p:spPr bwMode="auto">
              <a:xfrm>
                <a:off x="982" y="1427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430"/>
              <p:cNvSpPr>
                <a:spLocks noChangeShapeType="1"/>
              </p:cNvSpPr>
              <p:nvPr/>
            </p:nvSpPr>
            <p:spPr bwMode="auto">
              <a:xfrm>
                <a:off x="973" y="1443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431"/>
            <p:cNvGrpSpPr>
              <a:grpSpLocks/>
            </p:cNvGrpSpPr>
            <p:nvPr/>
          </p:nvGrpSpPr>
          <p:grpSpPr bwMode="auto">
            <a:xfrm>
              <a:off x="7451914" y="1159800"/>
              <a:ext cx="40192" cy="86351"/>
              <a:chOff x="939" y="1649"/>
              <a:chExt cx="52" cy="117"/>
            </a:xfrm>
          </p:grpSpPr>
          <p:grpSp>
            <p:nvGrpSpPr>
              <p:cNvPr id="198" name="Group 432"/>
              <p:cNvGrpSpPr>
                <a:grpSpLocks/>
              </p:cNvGrpSpPr>
              <p:nvPr/>
            </p:nvGrpSpPr>
            <p:grpSpPr bwMode="auto">
              <a:xfrm>
                <a:off x="939" y="1649"/>
                <a:ext cx="52" cy="117"/>
                <a:chOff x="939" y="1649"/>
                <a:chExt cx="52" cy="117"/>
              </a:xfrm>
            </p:grpSpPr>
            <p:sp>
              <p:nvSpPr>
                <p:cNvPr id="204" name="Arc 433"/>
                <p:cNvSpPr>
                  <a:spLocks/>
                </p:cNvSpPr>
                <p:nvPr/>
              </p:nvSpPr>
              <p:spPr bwMode="auto">
                <a:xfrm>
                  <a:off x="939" y="1650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Arc 434"/>
                <p:cNvSpPr>
                  <a:spLocks/>
                </p:cNvSpPr>
                <p:nvPr/>
              </p:nvSpPr>
              <p:spPr bwMode="auto">
                <a:xfrm>
                  <a:off x="957" y="1649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9" name="Line 435"/>
              <p:cNvSpPr>
                <a:spLocks noChangeShapeType="1"/>
              </p:cNvSpPr>
              <p:nvPr/>
            </p:nvSpPr>
            <p:spPr bwMode="auto">
              <a:xfrm>
                <a:off x="939" y="1698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436"/>
              <p:cNvSpPr>
                <a:spLocks noChangeShapeType="1"/>
              </p:cNvSpPr>
              <p:nvPr/>
            </p:nvSpPr>
            <p:spPr bwMode="auto">
              <a:xfrm>
                <a:off x="939" y="1714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437"/>
              <p:cNvSpPr>
                <a:spLocks noChangeShapeType="1"/>
              </p:cNvSpPr>
              <p:nvPr/>
            </p:nvSpPr>
            <p:spPr bwMode="auto">
              <a:xfrm>
                <a:off x="946" y="1730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438"/>
              <p:cNvSpPr>
                <a:spLocks noChangeShapeType="1"/>
              </p:cNvSpPr>
              <p:nvPr/>
            </p:nvSpPr>
            <p:spPr bwMode="auto">
              <a:xfrm>
                <a:off x="950" y="1667"/>
                <a:ext cx="12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439"/>
              <p:cNvSpPr>
                <a:spLocks noChangeShapeType="1"/>
              </p:cNvSpPr>
              <p:nvPr/>
            </p:nvSpPr>
            <p:spPr bwMode="auto">
              <a:xfrm>
                <a:off x="941" y="1682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440"/>
            <p:cNvGrpSpPr>
              <a:grpSpLocks/>
            </p:cNvGrpSpPr>
            <p:nvPr/>
          </p:nvGrpSpPr>
          <p:grpSpPr bwMode="auto">
            <a:xfrm>
              <a:off x="7480048" y="1361496"/>
              <a:ext cx="40192" cy="86351"/>
              <a:chOff x="975" y="1922"/>
              <a:chExt cx="52" cy="117"/>
            </a:xfrm>
          </p:grpSpPr>
          <p:grpSp>
            <p:nvGrpSpPr>
              <p:cNvPr id="190" name="Group 441"/>
              <p:cNvGrpSpPr>
                <a:grpSpLocks/>
              </p:cNvGrpSpPr>
              <p:nvPr/>
            </p:nvGrpSpPr>
            <p:grpSpPr bwMode="auto">
              <a:xfrm>
                <a:off x="975" y="1922"/>
                <a:ext cx="52" cy="117"/>
                <a:chOff x="975" y="1922"/>
                <a:chExt cx="52" cy="117"/>
              </a:xfrm>
            </p:grpSpPr>
            <p:sp>
              <p:nvSpPr>
                <p:cNvPr id="196" name="Arc 442"/>
                <p:cNvSpPr>
                  <a:spLocks/>
                </p:cNvSpPr>
                <p:nvPr/>
              </p:nvSpPr>
              <p:spPr bwMode="auto">
                <a:xfrm>
                  <a:off x="975" y="1923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Arc 443"/>
                <p:cNvSpPr>
                  <a:spLocks/>
                </p:cNvSpPr>
                <p:nvPr/>
              </p:nvSpPr>
              <p:spPr bwMode="auto">
                <a:xfrm>
                  <a:off x="993" y="1922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1" name="Line 444"/>
              <p:cNvSpPr>
                <a:spLocks noChangeShapeType="1"/>
              </p:cNvSpPr>
              <p:nvPr/>
            </p:nvSpPr>
            <p:spPr bwMode="auto">
              <a:xfrm>
                <a:off x="975" y="1972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445"/>
              <p:cNvSpPr>
                <a:spLocks noChangeShapeType="1"/>
              </p:cNvSpPr>
              <p:nvPr/>
            </p:nvSpPr>
            <p:spPr bwMode="auto">
              <a:xfrm>
                <a:off x="975" y="1988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446"/>
              <p:cNvSpPr>
                <a:spLocks noChangeShapeType="1"/>
              </p:cNvSpPr>
              <p:nvPr/>
            </p:nvSpPr>
            <p:spPr bwMode="auto">
              <a:xfrm>
                <a:off x="982" y="2003"/>
                <a:ext cx="16" cy="5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447"/>
              <p:cNvSpPr>
                <a:spLocks noChangeShapeType="1"/>
              </p:cNvSpPr>
              <p:nvPr/>
            </p:nvSpPr>
            <p:spPr bwMode="auto">
              <a:xfrm>
                <a:off x="987" y="1940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448"/>
              <p:cNvSpPr>
                <a:spLocks noChangeShapeType="1"/>
              </p:cNvSpPr>
              <p:nvPr/>
            </p:nvSpPr>
            <p:spPr bwMode="auto">
              <a:xfrm>
                <a:off x="978" y="1956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449"/>
            <p:cNvGrpSpPr>
              <a:grpSpLocks/>
            </p:cNvGrpSpPr>
            <p:nvPr/>
          </p:nvGrpSpPr>
          <p:grpSpPr bwMode="auto">
            <a:xfrm>
              <a:off x="7552393" y="1521592"/>
              <a:ext cx="40861" cy="86351"/>
              <a:chOff x="1068" y="2139"/>
              <a:chExt cx="52" cy="117"/>
            </a:xfrm>
          </p:grpSpPr>
          <p:grpSp>
            <p:nvGrpSpPr>
              <p:cNvPr id="182" name="Group 450"/>
              <p:cNvGrpSpPr>
                <a:grpSpLocks/>
              </p:cNvGrpSpPr>
              <p:nvPr/>
            </p:nvGrpSpPr>
            <p:grpSpPr bwMode="auto">
              <a:xfrm>
                <a:off x="1068" y="2139"/>
                <a:ext cx="52" cy="117"/>
                <a:chOff x="1068" y="2139"/>
                <a:chExt cx="52" cy="117"/>
              </a:xfrm>
            </p:grpSpPr>
            <p:sp>
              <p:nvSpPr>
                <p:cNvPr id="188" name="Arc 451"/>
                <p:cNvSpPr>
                  <a:spLocks/>
                </p:cNvSpPr>
                <p:nvPr/>
              </p:nvSpPr>
              <p:spPr bwMode="auto">
                <a:xfrm>
                  <a:off x="1068" y="2140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Arc 452"/>
                <p:cNvSpPr>
                  <a:spLocks/>
                </p:cNvSpPr>
                <p:nvPr/>
              </p:nvSpPr>
              <p:spPr bwMode="auto">
                <a:xfrm>
                  <a:off x="1086" y="2139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3" name="Line 453"/>
              <p:cNvSpPr>
                <a:spLocks noChangeShapeType="1"/>
              </p:cNvSpPr>
              <p:nvPr/>
            </p:nvSpPr>
            <p:spPr bwMode="auto">
              <a:xfrm>
                <a:off x="1068" y="2189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454"/>
              <p:cNvSpPr>
                <a:spLocks noChangeShapeType="1"/>
              </p:cNvSpPr>
              <p:nvPr/>
            </p:nvSpPr>
            <p:spPr bwMode="auto">
              <a:xfrm>
                <a:off x="1068" y="2204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455"/>
              <p:cNvSpPr>
                <a:spLocks noChangeShapeType="1"/>
              </p:cNvSpPr>
              <p:nvPr/>
            </p:nvSpPr>
            <p:spPr bwMode="auto">
              <a:xfrm>
                <a:off x="1075" y="2220"/>
                <a:ext cx="15" cy="5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456"/>
              <p:cNvSpPr>
                <a:spLocks noChangeShapeType="1"/>
              </p:cNvSpPr>
              <p:nvPr/>
            </p:nvSpPr>
            <p:spPr bwMode="auto">
              <a:xfrm>
                <a:off x="1079" y="2157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457"/>
              <p:cNvSpPr>
                <a:spLocks noChangeShapeType="1"/>
              </p:cNvSpPr>
              <p:nvPr/>
            </p:nvSpPr>
            <p:spPr bwMode="auto">
              <a:xfrm>
                <a:off x="1070" y="2173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458"/>
            <p:cNvGrpSpPr>
              <a:grpSpLocks/>
            </p:cNvGrpSpPr>
            <p:nvPr/>
          </p:nvGrpSpPr>
          <p:grpSpPr bwMode="auto">
            <a:xfrm>
              <a:off x="7824356" y="1743458"/>
              <a:ext cx="40192" cy="86351"/>
              <a:chOff x="1416" y="2439"/>
              <a:chExt cx="52" cy="117"/>
            </a:xfrm>
          </p:grpSpPr>
          <p:grpSp>
            <p:nvGrpSpPr>
              <p:cNvPr id="174" name="Group 459"/>
              <p:cNvGrpSpPr>
                <a:grpSpLocks/>
              </p:cNvGrpSpPr>
              <p:nvPr/>
            </p:nvGrpSpPr>
            <p:grpSpPr bwMode="auto">
              <a:xfrm>
                <a:off x="1416" y="2439"/>
                <a:ext cx="52" cy="117"/>
                <a:chOff x="1416" y="2439"/>
                <a:chExt cx="52" cy="117"/>
              </a:xfrm>
            </p:grpSpPr>
            <p:sp>
              <p:nvSpPr>
                <p:cNvPr id="180" name="Arc 460"/>
                <p:cNvSpPr>
                  <a:spLocks/>
                </p:cNvSpPr>
                <p:nvPr/>
              </p:nvSpPr>
              <p:spPr bwMode="auto">
                <a:xfrm>
                  <a:off x="1416" y="2439"/>
                  <a:ext cx="48" cy="117"/>
                </a:xfrm>
                <a:custGeom>
                  <a:avLst/>
                  <a:gdLst>
                    <a:gd name="T0" fmla="*/ 0 w 21600"/>
                    <a:gd name="T1" fmla="*/ 0 h 42791"/>
                    <a:gd name="T2" fmla="*/ 0 w 21600"/>
                    <a:gd name="T3" fmla="*/ 0 h 42791"/>
                    <a:gd name="T4" fmla="*/ 0 w 21600"/>
                    <a:gd name="T5" fmla="*/ 0 h 427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91"/>
                    <a:gd name="T11" fmla="*/ 21600 w 21600"/>
                    <a:gd name="T12" fmla="*/ 42791 h 427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91" fill="none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</a:path>
                    <a:path w="21600" h="42791" stroke="0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  <a:lnTo>
                        <a:pt x="21600" y="21595"/>
                      </a:lnTo>
                      <a:lnTo>
                        <a:pt x="17442" y="427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Arc 461"/>
                <p:cNvSpPr>
                  <a:spLocks/>
                </p:cNvSpPr>
                <p:nvPr/>
              </p:nvSpPr>
              <p:spPr bwMode="auto">
                <a:xfrm>
                  <a:off x="1434" y="2439"/>
                  <a:ext cx="34" cy="117"/>
                </a:xfrm>
                <a:custGeom>
                  <a:avLst/>
                  <a:gdLst>
                    <a:gd name="T0" fmla="*/ 0 w 21600"/>
                    <a:gd name="T1" fmla="*/ 0 h 42954"/>
                    <a:gd name="T2" fmla="*/ 0 w 21600"/>
                    <a:gd name="T3" fmla="*/ 0 h 42954"/>
                    <a:gd name="T4" fmla="*/ 0 w 21600"/>
                    <a:gd name="T5" fmla="*/ 0 h 42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54"/>
                    <a:gd name="T11" fmla="*/ 21600 w 21600"/>
                    <a:gd name="T12" fmla="*/ 42954 h 42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54" fill="none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54" stroke="0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49" y="4295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" name="Line 462"/>
              <p:cNvSpPr>
                <a:spLocks noChangeShapeType="1"/>
              </p:cNvSpPr>
              <p:nvPr/>
            </p:nvSpPr>
            <p:spPr bwMode="auto">
              <a:xfrm>
                <a:off x="1416" y="2489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463"/>
              <p:cNvSpPr>
                <a:spLocks noChangeShapeType="1"/>
              </p:cNvSpPr>
              <p:nvPr/>
            </p:nvSpPr>
            <p:spPr bwMode="auto">
              <a:xfrm>
                <a:off x="1416" y="2505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464"/>
              <p:cNvSpPr>
                <a:spLocks noChangeShapeType="1"/>
              </p:cNvSpPr>
              <p:nvPr/>
            </p:nvSpPr>
            <p:spPr bwMode="auto">
              <a:xfrm>
                <a:off x="1423" y="2521"/>
                <a:ext cx="15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465"/>
              <p:cNvSpPr>
                <a:spLocks noChangeShapeType="1"/>
              </p:cNvSpPr>
              <p:nvPr/>
            </p:nvSpPr>
            <p:spPr bwMode="auto">
              <a:xfrm>
                <a:off x="1427" y="2457"/>
                <a:ext cx="11" cy="3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466"/>
              <p:cNvSpPr>
                <a:spLocks noChangeShapeType="1"/>
              </p:cNvSpPr>
              <p:nvPr/>
            </p:nvSpPr>
            <p:spPr bwMode="auto">
              <a:xfrm>
                <a:off x="1418" y="2473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467"/>
            <p:cNvGrpSpPr>
              <a:grpSpLocks/>
            </p:cNvGrpSpPr>
            <p:nvPr/>
          </p:nvGrpSpPr>
          <p:grpSpPr bwMode="auto">
            <a:xfrm>
              <a:off x="7997179" y="1822246"/>
              <a:ext cx="40192" cy="86351"/>
              <a:chOff x="1637" y="2546"/>
              <a:chExt cx="52" cy="117"/>
            </a:xfrm>
          </p:grpSpPr>
          <p:grpSp>
            <p:nvGrpSpPr>
              <p:cNvPr id="166" name="Group 468"/>
              <p:cNvGrpSpPr>
                <a:grpSpLocks/>
              </p:cNvGrpSpPr>
              <p:nvPr/>
            </p:nvGrpSpPr>
            <p:grpSpPr bwMode="auto">
              <a:xfrm>
                <a:off x="1637" y="2546"/>
                <a:ext cx="52" cy="117"/>
                <a:chOff x="1637" y="2546"/>
                <a:chExt cx="52" cy="117"/>
              </a:xfrm>
            </p:grpSpPr>
            <p:sp>
              <p:nvSpPr>
                <p:cNvPr id="172" name="Arc 469"/>
                <p:cNvSpPr>
                  <a:spLocks/>
                </p:cNvSpPr>
                <p:nvPr/>
              </p:nvSpPr>
              <p:spPr bwMode="auto">
                <a:xfrm>
                  <a:off x="1637" y="2547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Arc 470"/>
                <p:cNvSpPr>
                  <a:spLocks/>
                </p:cNvSpPr>
                <p:nvPr/>
              </p:nvSpPr>
              <p:spPr bwMode="auto">
                <a:xfrm>
                  <a:off x="1655" y="2546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7" name="Line 471"/>
              <p:cNvSpPr>
                <a:spLocks noChangeShapeType="1"/>
              </p:cNvSpPr>
              <p:nvPr/>
            </p:nvSpPr>
            <p:spPr bwMode="auto">
              <a:xfrm>
                <a:off x="1637" y="2595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472"/>
              <p:cNvSpPr>
                <a:spLocks noChangeShapeType="1"/>
              </p:cNvSpPr>
              <p:nvPr/>
            </p:nvSpPr>
            <p:spPr bwMode="auto">
              <a:xfrm>
                <a:off x="1637" y="2611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473"/>
              <p:cNvSpPr>
                <a:spLocks noChangeShapeType="1"/>
              </p:cNvSpPr>
              <p:nvPr/>
            </p:nvSpPr>
            <p:spPr bwMode="auto">
              <a:xfrm>
                <a:off x="1644" y="2627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474"/>
              <p:cNvSpPr>
                <a:spLocks noChangeShapeType="1"/>
              </p:cNvSpPr>
              <p:nvPr/>
            </p:nvSpPr>
            <p:spPr bwMode="auto">
              <a:xfrm>
                <a:off x="1648" y="2564"/>
                <a:ext cx="12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475"/>
              <p:cNvSpPr>
                <a:spLocks noChangeShapeType="1"/>
              </p:cNvSpPr>
              <p:nvPr/>
            </p:nvSpPr>
            <p:spPr bwMode="auto">
              <a:xfrm>
                <a:off x="1639" y="2579"/>
                <a:ext cx="19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476"/>
            <p:cNvGrpSpPr>
              <a:grpSpLocks/>
            </p:cNvGrpSpPr>
            <p:nvPr/>
          </p:nvGrpSpPr>
          <p:grpSpPr bwMode="auto">
            <a:xfrm>
              <a:off x="8173352" y="1853131"/>
              <a:ext cx="40861" cy="86351"/>
              <a:chOff x="1863" y="2588"/>
              <a:chExt cx="52" cy="117"/>
            </a:xfrm>
          </p:grpSpPr>
          <p:grpSp>
            <p:nvGrpSpPr>
              <p:cNvPr id="158" name="Group 477"/>
              <p:cNvGrpSpPr>
                <a:grpSpLocks/>
              </p:cNvGrpSpPr>
              <p:nvPr/>
            </p:nvGrpSpPr>
            <p:grpSpPr bwMode="auto">
              <a:xfrm>
                <a:off x="1863" y="2588"/>
                <a:ext cx="52" cy="117"/>
                <a:chOff x="1863" y="2588"/>
                <a:chExt cx="52" cy="117"/>
              </a:xfrm>
            </p:grpSpPr>
            <p:sp>
              <p:nvSpPr>
                <p:cNvPr id="164" name="Arc 478"/>
                <p:cNvSpPr>
                  <a:spLocks/>
                </p:cNvSpPr>
                <p:nvPr/>
              </p:nvSpPr>
              <p:spPr bwMode="auto">
                <a:xfrm>
                  <a:off x="1863" y="2588"/>
                  <a:ext cx="48" cy="117"/>
                </a:xfrm>
                <a:custGeom>
                  <a:avLst/>
                  <a:gdLst>
                    <a:gd name="T0" fmla="*/ 0 w 21600"/>
                    <a:gd name="T1" fmla="*/ 0 h 42791"/>
                    <a:gd name="T2" fmla="*/ 0 w 21600"/>
                    <a:gd name="T3" fmla="*/ 0 h 42791"/>
                    <a:gd name="T4" fmla="*/ 0 w 21600"/>
                    <a:gd name="T5" fmla="*/ 0 h 427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91"/>
                    <a:gd name="T11" fmla="*/ 21600 w 21600"/>
                    <a:gd name="T12" fmla="*/ 42791 h 427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91" fill="none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</a:path>
                    <a:path w="21600" h="42791" stroke="0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  <a:lnTo>
                        <a:pt x="21600" y="21595"/>
                      </a:lnTo>
                      <a:lnTo>
                        <a:pt x="17442" y="427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Arc 479"/>
                <p:cNvSpPr>
                  <a:spLocks/>
                </p:cNvSpPr>
                <p:nvPr/>
              </p:nvSpPr>
              <p:spPr bwMode="auto">
                <a:xfrm>
                  <a:off x="1881" y="2588"/>
                  <a:ext cx="34" cy="117"/>
                </a:xfrm>
                <a:custGeom>
                  <a:avLst/>
                  <a:gdLst>
                    <a:gd name="T0" fmla="*/ 0 w 21600"/>
                    <a:gd name="T1" fmla="*/ 0 h 42954"/>
                    <a:gd name="T2" fmla="*/ 0 w 21600"/>
                    <a:gd name="T3" fmla="*/ 0 h 42954"/>
                    <a:gd name="T4" fmla="*/ 0 w 21600"/>
                    <a:gd name="T5" fmla="*/ 0 h 42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54"/>
                    <a:gd name="T11" fmla="*/ 21600 w 21600"/>
                    <a:gd name="T12" fmla="*/ 42954 h 42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54" fill="none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54" stroke="0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49" y="4295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" name="Line 480"/>
              <p:cNvSpPr>
                <a:spLocks noChangeShapeType="1"/>
              </p:cNvSpPr>
              <p:nvPr/>
            </p:nvSpPr>
            <p:spPr bwMode="auto">
              <a:xfrm>
                <a:off x="1863" y="2638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481"/>
              <p:cNvSpPr>
                <a:spLocks noChangeShapeType="1"/>
              </p:cNvSpPr>
              <p:nvPr/>
            </p:nvSpPr>
            <p:spPr bwMode="auto">
              <a:xfrm>
                <a:off x="1863" y="2654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482"/>
              <p:cNvSpPr>
                <a:spLocks noChangeShapeType="1"/>
              </p:cNvSpPr>
              <p:nvPr/>
            </p:nvSpPr>
            <p:spPr bwMode="auto">
              <a:xfrm>
                <a:off x="1870" y="2670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483"/>
              <p:cNvSpPr>
                <a:spLocks noChangeShapeType="1"/>
              </p:cNvSpPr>
              <p:nvPr/>
            </p:nvSpPr>
            <p:spPr bwMode="auto">
              <a:xfrm>
                <a:off x="1874" y="2607"/>
                <a:ext cx="12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484"/>
              <p:cNvSpPr>
                <a:spLocks noChangeShapeType="1"/>
              </p:cNvSpPr>
              <p:nvPr/>
            </p:nvSpPr>
            <p:spPr bwMode="auto">
              <a:xfrm>
                <a:off x="1865" y="2622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485"/>
            <p:cNvGrpSpPr>
              <a:grpSpLocks/>
            </p:cNvGrpSpPr>
            <p:nvPr/>
          </p:nvGrpSpPr>
          <p:grpSpPr bwMode="auto">
            <a:xfrm>
              <a:off x="8535075" y="1745349"/>
              <a:ext cx="40861" cy="86351"/>
              <a:chOff x="2326" y="2442"/>
              <a:chExt cx="52" cy="117"/>
            </a:xfrm>
          </p:grpSpPr>
          <p:grpSp>
            <p:nvGrpSpPr>
              <p:cNvPr id="150" name="Group 486"/>
              <p:cNvGrpSpPr>
                <a:grpSpLocks/>
              </p:cNvGrpSpPr>
              <p:nvPr/>
            </p:nvGrpSpPr>
            <p:grpSpPr bwMode="auto">
              <a:xfrm>
                <a:off x="2326" y="2442"/>
                <a:ext cx="52" cy="117"/>
                <a:chOff x="2326" y="2442"/>
                <a:chExt cx="52" cy="117"/>
              </a:xfrm>
            </p:grpSpPr>
            <p:sp>
              <p:nvSpPr>
                <p:cNvPr id="156" name="Arc 487"/>
                <p:cNvSpPr>
                  <a:spLocks/>
                </p:cNvSpPr>
                <p:nvPr/>
              </p:nvSpPr>
              <p:spPr bwMode="auto">
                <a:xfrm>
                  <a:off x="2326" y="2443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Arc 488"/>
                <p:cNvSpPr>
                  <a:spLocks/>
                </p:cNvSpPr>
                <p:nvPr/>
              </p:nvSpPr>
              <p:spPr bwMode="auto">
                <a:xfrm>
                  <a:off x="2344" y="2442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1" name="Line 489"/>
              <p:cNvSpPr>
                <a:spLocks noChangeShapeType="1"/>
              </p:cNvSpPr>
              <p:nvPr/>
            </p:nvSpPr>
            <p:spPr bwMode="auto">
              <a:xfrm>
                <a:off x="2326" y="2491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490"/>
              <p:cNvSpPr>
                <a:spLocks noChangeShapeType="1"/>
              </p:cNvSpPr>
              <p:nvPr/>
            </p:nvSpPr>
            <p:spPr bwMode="auto">
              <a:xfrm>
                <a:off x="2326" y="2507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491"/>
              <p:cNvSpPr>
                <a:spLocks noChangeShapeType="1"/>
              </p:cNvSpPr>
              <p:nvPr/>
            </p:nvSpPr>
            <p:spPr bwMode="auto">
              <a:xfrm>
                <a:off x="2333" y="2523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492"/>
              <p:cNvSpPr>
                <a:spLocks noChangeShapeType="1"/>
              </p:cNvSpPr>
              <p:nvPr/>
            </p:nvSpPr>
            <p:spPr bwMode="auto">
              <a:xfrm>
                <a:off x="2338" y="2460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493"/>
              <p:cNvSpPr>
                <a:spLocks noChangeShapeType="1"/>
              </p:cNvSpPr>
              <p:nvPr/>
            </p:nvSpPr>
            <p:spPr bwMode="auto">
              <a:xfrm>
                <a:off x="2329" y="2476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494"/>
            <p:cNvGrpSpPr>
              <a:grpSpLocks/>
            </p:cNvGrpSpPr>
            <p:nvPr/>
          </p:nvGrpSpPr>
          <p:grpSpPr bwMode="auto">
            <a:xfrm>
              <a:off x="8689143" y="1655216"/>
              <a:ext cx="40192" cy="86351"/>
              <a:chOff x="2523" y="2320"/>
              <a:chExt cx="52" cy="117"/>
            </a:xfrm>
          </p:grpSpPr>
          <p:grpSp>
            <p:nvGrpSpPr>
              <p:cNvPr id="142" name="Group 495"/>
              <p:cNvGrpSpPr>
                <a:grpSpLocks/>
              </p:cNvGrpSpPr>
              <p:nvPr/>
            </p:nvGrpSpPr>
            <p:grpSpPr bwMode="auto">
              <a:xfrm>
                <a:off x="2523" y="2320"/>
                <a:ext cx="52" cy="117"/>
                <a:chOff x="2523" y="2320"/>
                <a:chExt cx="52" cy="117"/>
              </a:xfrm>
            </p:grpSpPr>
            <p:sp>
              <p:nvSpPr>
                <p:cNvPr id="148" name="Arc 496"/>
                <p:cNvSpPr>
                  <a:spLocks/>
                </p:cNvSpPr>
                <p:nvPr/>
              </p:nvSpPr>
              <p:spPr bwMode="auto">
                <a:xfrm>
                  <a:off x="2523" y="2321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Arc 497"/>
                <p:cNvSpPr>
                  <a:spLocks/>
                </p:cNvSpPr>
                <p:nvPr/>
              </p:nvSpPr>
              <p:spPr bwMode="auto">
                <a:xfrm>
                  <a:off x="2541" y="2320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" name="Line 498"/>
              <p:cNvSpPr>
                <a:spLocks noChangeShapeType="1"/>
              </p:cNvSpPr>
              <p:nvPr/>
            </p:nvSpPr>
            <p:spPr bwMode="auto">
              <a:xfrm>
                <a:off x="2523" y="2369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9"/>
              <p:cNvSpPr>
                <a:spLocks noChangeShapeType="1"/>
              </p:cNvSpPr>
              <p:nvPr/>
            </p:nvSpPr>
            <p:spPr bwMode="auto">
              <a:xfrm>
                <a:off x="2523" y="2385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0"/>
              <p:cNvSpPr>
                <a:spLocks noChangeShapeType="1"/>
              </p:cNvSpPr>
              <p:nvPr/>
            </p:nvSpPr>
            <p:spPr bwMode="auto">
              <a:xfrm>
                <a:off x="2530" y="2401"/>
                <a:ext cx="15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01"/>
              <p:cNvSpPr>
                <a:spLocks noChangeShapeType="1"/>
              </p:cNvSpPr>
              <p:nvPr/>
            </p:nvSpPr>
            <p:spPr bwMode="auto">
              <a:xfrm>
                <a:off x="2534" y="2338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02"/>
              <p:cNvSpPr>
                <a:spLocks noChangeShapeType="1"/>
              </p:cNvSpPr>
              <p:nvPr/>
            </p:nvSpPr>
            <p:spPr bwMode="auto">
              <a:xfrm>
                <a:off x="2525" y="2354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503"/>
            <p:cNvGrpSpPr>
              <a:grpSpLocks/>
            </p:cNvGrpSpPr>
            <p:nvPr/>
          </p:nvGrpSpPr>
          <p:grpSpPr bwMode="auto">
            <a:xfrm>
              <a:off x="8811057" y="1520332"/>
              <a:ext cx="40192" cy="86351"/>
              <a:chOff x="2679" y="2137"/>
              <a:chExt cx="52" cy="117"/>
            </a:xfrm>
          </p:grpSpPr>
          <p:grpSp>
            <p:nvGrpSpPr>
              <p:cNvPr id="134" name="Group 504"/>
              <p:cNvGrpSpPr>
                <a:grpSpLocks/>
              </p:cNvGrpSpPr>
              <p:nvPr/>
            </p:nvGrpSpPr>
            <p:grpSpPr bwMode="auto">
              <a:xfrm>
                <a:off x="2679" y="2137"/>
                <a:ext cx="52" cy="117"/>
                <a:chOff x="2679" y="2137"/>
                <a:chExt cx="52" cy="117"/>
              </a:xfrm>
            </p:grpSpPr>
            <p:sp>
              <p:nvSpPr>
                <p:cNvPr id="140" name="Arc 505"/>
                <p:cNvSpPr>
                  <a:spLocks/>
                </p:cNvSpPr>
                <p:nvPr/>
              </p:nvSpPr>
              <p:spPr bwMode="auto">
                <a:xfrm>
                  <a:off x="2679" y="2138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Arc 506"/>
                <p:cNvSpPr>
                  <a:spLocks/>
                </p:cNvSpPr>
                <p:nvPr/>
              </p:nvSpPr>
              <p:spPr bwMode="auto">
                <a:xfrm>
                  <a:off x="2697" y="2137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5" name="Line 507"/>
              <p:cNvSpPr>
                <a:spLocks noChangeShapeType="1"/>
              </p:cNvSpPr>
              <p:nvPr/>
            </p:nvSpPr>
            <p:spPr bwMode="auto">
              <a:xfrm>
                <a:off x="2679" y="2186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508"/>
              <p:cNvSpPr>
                <a:spLocks noChangeShapeType="1"/>
              </p:cNvSpPr>
              <p:nvPr/>
            </p:nvSpPr>
            <p:spPr bwMode="auto">
              <a:xfrm>
                <a:off x="2679" y="2202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509"/>
              <p:cNvSpPr>
                <a:spLocks noChangeShapeType="1"/>
              </p:cNvSpPr>
              <p:nvPr/>
            </p:nvSpPr>
            <p:spPr bwMode="auto">
              <a:xfrm>
                <a:off x="2685" y="2218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510"/>
              <p:cNvSpPr>
                <a:spLocks noChangeShapeType="1"/>
              </p:cNvSpPr>
              <p:nvPr/>
            </p:nvSpPr>
            <p:spPr bwMode="auto">
              <a:xfrm>
                <a:off x="2690" y="2155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511"/>
              <p:cNvSpPr>
                <a:spLocks noChangeShapeType="1"/>
              </p:cNvSpPr>
              <p:nvPr/>
            </p:nvSpPr>
            <p:spPr bwMode="auto">
              <a:xfrm>
                <a:off x="2681" y="2171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512"/>
            <p:cNvGrpSpPr>
              <a:grpSpLocks/>
            </p:cNvGrpSpPr>
            <p:nvPr/>
          </p:nvGrpSpPr>
          <p:grpSpPr bwMode="auto">
            <a:xfrm>
              <a:off x="7527608" y="802419"/>
              <a:ext cx="115886" cy="110303"/>
              <a:chOff x="1036" y="1165"/>
              <a:chExt cx="149" cy="149"/>
            </a:xfrm>
          </p:grpSpPr>
          <p:sp>
            <p:nvSpPr>
              <p:cNvPr id="124" name="Oval 513"/>
              <p:cNvSpPr>
                <a:spLocks noChangeArrowheads="1"/>
              </p:cNvSpPr>
              <p:nvPr/>
            </p:nvSpPr>
            <p:spPr bwMode="auto">
              <a:xfrm>
                <a:off x="1036" y="1165"/>
                <a:ext cx="149" cy="149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Times New Roman" pitchFamily="18" charset="0"/>
                </a:endParaRPr>
              </a:p>
            </p:txBody>
          </p:sp>
          <p:grpSp>
            <p:nvGrpSpPr>
              <p:cNvPr id="125" name="Group 514"/>
              <p:cNvGrpSpPr>
                <a:grpSpLocks/>
              </p:cNvGrpSpPr>
              <p:nvPr/>
            </p:nvGrpSpPr>
            <p:grpSpPr bwMode="auto">
              <a:xfrm>
                <a:off x="1052" y="1181"/>
                <a:ext cx="52" cy="117"/>
                <a:chOff x="1052" y="1181"/>
                <a:chExt cx="52" cy="117"/>
              </a:xfrm>
            </p:grpSpPr>
            <p:grpSp>
              <p:nvGrpSpPr>
                <p:cNvPr id="126" name="Group 515"/>
                <p:cNvGrpSpPr>
                  <a:grpSpLocks/>
                </p:cNvGrpSpPr>
                <p:nvPr/>
              </p:nvGrpSpPr>
              <p:grpSpPr bwMode="auto">
                <a:xfrm>
                  <a:off x="1052" y="1181"/>
                  <a:ext cx="52" cy="117"/>
                  <a:chOff x="1052" y="1181"/>
                  <a:chExt cx="52" cy="117"/>
                </a:xfrm>
              </p:grpSpPr>
              <p:sp>
                <p:nvSpPr>
                  <p:cNvPr id="132" name="Arc 516"/>
                  <p:cNvSpPr>
                    <a:spLocks/>
                  </p:cNvSpPr>
                  <p:nvPr/>
                </p:nvSpPr>
                <p:spPr bwMode="auto">
                  <a:xfrm>
                    <a:off x="1052" y="1182"/>
                    <a:ext cx="48" cy="116"/>
                  </a:xfrm>
                  <a:custGeom>
                    <a:avLst/>
                    <a:gdLst>
                      <a:gd name="T0" fmla="*/ 0 w 21600"/>
                      <a:gd name="T1" fmla="*/ 0 h 42783"/>
                      <a:gd name="T2" fmla="*/ 0 w 21600"/>
                      <a:gd name="T3" fmla="*/ 0 h 42783"/>
                      <a:gd name="T4" fmla="*/ 0 w 21600"/>
                      <a:gd name="T5" fmla="*/ 0 h 4278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783"/>
                      <a:gd name="T11" fmla="*/ 21600 w 21600"/>
                      <a:gd name="T12" fmla="*/ 42783 h 427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783" fill="none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</a:path>
                      <a:path w="21600" h="42783" stroke="0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  <a:lnTo>
                          <a:pt x="21600" y="21595"/>
                        </a:lnTo>
                        <a:lnTo>
                          <a:pt x="17406" y="42784"/>
                        </a:lnTo>
                        <a:close/>
                      </a:path>
                    </a:pathLst>
                  </a:custGeom>
                  <a:noFill/>
                  <a:ln w="1428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Arc 517"/>
                  <p:cNvSpPr>
                    <a:spLocks/>
                  </p:cNvSpPr>
                  <p:nvPr/>
                </p:nvSpPr>
                <p:spPr bwMode="auto">
                  <a:xfrm>
                    <a:off x="1070" y="1181"/>
                    <a:ext cx="34" cy="116"/>
                  </a:xfrm>
                  <a:custGeom>
                    <a:avLst/>
                    <a:gdLst>
                      <a:gd name="T0" fmla="*/ 0 w 21600"/>
                      <a:gd name="T1" fmla="*/ 0 h 42949"/>
                      <a:gd name="T2" fmla="*/ 0 w 21600"/>
                      <a:gd name="T3" fmla="*/ 0 h 42949"/>
                      <a:gd name="T4" fmla="*/ 0 w 21600"/>
                      <a:gd name="T5" fmla="*/ 0 h 4294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949"/>
                      <a:gd name="T11" fmla="*/ 21600 w 21600"/>
                      <a:gd name="T12" fmla="*/ 42949 h 429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949" fill="none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2949" stroke="0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18320" y="42949"/>
                        </a:lnTo>
                        <a:close/>
                      </a:path>
                    </a:pathLst>
                  </a:custGeom>
                  <a:noFill/>
                  <a:ln w="1428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Line 518"/>
                <p:cNvSpPr>
                  <a:spLocks noChangeShapeType="1"/>
                </p:cNvSpPr>
                <p:nvPr/>
              </p:nvSpPr>
              <p:spPr bwMode="auto">
                <a:xfrm>
                  <a:off x="1052" y="1231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519"/>
                <p:cNvSpPr>
                  <a:spLocks noChangeShapeType="1"/>
                </p:cNvSpPr>
                <p:nvPr/>
              </p:nvSpPr>
              <p:spPr bwMode="auto">
                <a:xfrm>
                  <a:off x="1052" y="1246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520"/>
                <p:cNvSpPr>
                  <a:spLocks noChangeShapeType="1"/>
                </p:cNvSpPr>
                <p:nvPr/>
              </p:nvSpPr>
              <p:spPr bwMode="auto">
                <a:xfrm>
                  <a:off x="1059" y="1262"/>
                  <a:ext cx="16" cy="5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521"/>
                <p:cNvSpPr>
                  <a:spLocks noChangeShapeType="1"/>
                </p:cNvSpPr>
                <p:nvPr/>
              </p:nvSpPr>
              <p:spPr bwMode="auto">
                <a:xfrm>
                  <a:off x="1063" y="1199"/>
                  <a:ext cx="12" cy="2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522"/>
                <p:cNvSpPr>
                  <a:spLocks noChangeShapeType="1"/>
                </p:cNvSpPr>
                <p:nvPr/>
              </p:nvSpPr>
              <p:spPr bwMode="auto">
                <a:xfrm>
                  <a:off x="1054" y="1215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7" name="Group 523"/>
            <p:cNvGrpSpPr>
              <a:grpSpLocks/>
            </p:cNvGrpSpPr>
            <p:nvPr/>
          </p:nvGrpSpPr>
          <p:grpSpPr bwMode="auto">
            <a:xfrm>
              <a:off x="8515650" y="589377"/>
              <a:ext cx="115886" cy="109672"/>
              <a:chOff x="2301" y="876"/>
              <a:chExt cx="149" cy="149"/>
            </a:xfrm>
          </p:grpSpPr>
          <p:sp>
            <p:nvSpPr>
              <p:cNvPr id="114" name="Oval 524"/>
              <p:cNvSpPr>
                <a:spLocks noChangeArrowheads="1"/>
              </p:cNvSpPr>
              <p:nvPr/>
            </p:nvSpPr>
            <p:spPr bwMode="auto">
              <a:xfrm>
                <a:off x="2301" y="876"/>
                <a:ext cx="149" cy="149"/>
              </a:xfrm>
              <a:prstGeom prst="ellipse">
                <a:avLst/>
              </a:prstGeom>
              <a:solidFill>
                <a:srgbClr val="996600"/>
              </a:solidFill>
              <a:ln w="142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Times New Roman" pitchFamily="18" charset="0"/>
                </a:endParaRPr>
              </a:p>
            </p:txBody>
          </p:sp>
          <p:grpSp>
            <p:nvGrpSpPr>
              <p:cNvPr id="115" name="Group 525"/>
              <p:cNvGrpSpPr>
                <a:grpSpLocks/>
              </p:cNvGrpSpPr>
              <p:nvPr/>
            </p:nvGrpSpPr>
            <p:grpSpPr bwMode="auto">
              <a:xfrm>
                <a:off x="2317" y="892"/>
                <a:ext cx="52" cy="117"/>
                <a:chOff x="2317" y="892"/>
                <a:chExt cx="52" cy="117"/>
              </a:xfrm>
            </p:grpSpPr>
            <p:grpSp>
              <p:nvGrpSpPr>
                <p:cNvPr id="116" name="Group 526"/>
                <p:cNvGrpSpPr>
                  <a:grpSpLocks/>
                </p:cNvGrpSpPr>
                <p:nvPr/>
              </p:nvGrpSpPr>
              <p:grpSpPr bwMode="auto">
                <a:xfrm>
                  <a:off x="2317" y="892"/>
                  <a:ext cx="52" cy="117"/>
                  <a:chOff x="2317" y="892"/>
                  <a:chExt cx="52" cy="117"/>
                </a:xfrm>
              </p:grpSpPr>
              <p:sp>
                <p:nvSpPr>
                  <p:cNvPr id="122" name="Arc 527"/>
                  <p:cNvSpPr>
                    <a:spLocks/>
                  </p:cNvSpPr>
                  <p:nvPr/>
                </p:nvSpPr>
                <p:spPr bwMode="auto">
                  <a:xfrm>
                    <a:off x="2317" y="893"/>
                    <a:ext cx="48" cy="116"/>
                  </a:xfrm>
                  <a:custGeom>
                    <a:avLst/>
                    <a:gdLst>
                      <a:gd name="T0" fmla="*/ 0 w 21600"/>
                      <a:gd name="T1" fmla="*/ 0 h 42783"/>
                      <a:gd name="T2" fmla="*/ 0 w 21600"/>
                      <a:gd name="T3" fmla="*/ 0 h 42783"/>
                      <a:gd name="T4" fmla="*/ 0 w 21600"/>
                      <a:gd name="T5" fmla="*/ 0 h 4278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783"/>
                      <a:gd name="T11" fmla="*/ 21600 w 21600"/>
                      <a:gd name="T12" fmla="*/ 42783 h 427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783" fill="none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</a:path>
                      <a:path w="21600" h="42783" stroke="0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  <a:lnTo>
                          <a:pt x="21600" y="21595"/>
                        </a:lnTo>
                        <a:lnTo>
                          <a:pt x="17406" y="42784"/>
                        </a:lnTo>
                        <a:close/>
                      </a:path>
                    </a:pathLst>
                  </a:custGeom>
                  <a:solidFill>
                    <a:srgbClr val="996600"/>
                  </a:solidFill>
                  <a:ln w="142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Arc 528"/>
                  <p:cNvSpPr>
                    <a:spLocks/>
                  </p:cNvSpPr>
                  <p:nvPr/>
                </p:nvSpPr>
                <p:spPr bwMode="auto">
                  <a:xfrm>
                    <a:off x="2335" y="892"/>
                    <a:ext cx="34" cy="116"/>
                  </a:xfrm>
                  <a:custGeom>
                    <a:avLst/>
                    <a:gdLst>
                      <a:gd name="T0" fmla="*/ 0 w 21600"/>
                      <a:gd name="T1" fmla="*/ 0 h 42949"/>
                      <a:gd name="T2" fmla="*/ 0 w 21600"/>
                      <a:gd name="T3" fmla="*/ 0 h 42949"/>
                      <a:gd name="T4" fmla="*/ 0 w 21600"/>
                      <a:gd name="T5" fmla="*/ 0 h 4294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949"/>
                      <a:gd name="T11" fmla="*/ 21600 w 21600"/>
                      <a:gd name="T12" fmla="*/ 42949 h 429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949" fill="none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2949" stroke="0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18320" y="42949"/>
                        </a:lnTo>
                        <a:close/>
                      </a:path>
                    </a:pathLst>
                  </a:custGeom>
                  <a:solidFill>
                    <a:srgbClr val="996600"/>
                  </a:solidFill>
                  <a:ln w="142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7" name="Line 529"/>
                <p:cNvSpPr>
                  <a:spLocks noChangeShapeType="1"/>
                </p:cNvSpPr>
                <p:nvPr/>
              </p:nvSpPr>
              <p:spPr bwMode="auto">
                <a:xfrm>
                  <a:off x="2317" y="941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530"/>
                <p:cNvSpPr>
                  <a:spLocks noChangeShapeType="1"/>
                </p:cNvSpPr>
                <p:nvPr/>
              </p:nvSpPr>
              <p:spPr bwMode="auto">
                <a:xfrm>
                  <a:off x="2317" y="957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531"/>
                <p:cNvSpPr>
                  <a:spLocks noChangeShapeType="1"/>
                </p:cNvSpPr>
                <p:nvPr/>
              </p:nvSpPr>
              <p:spPr bwMode="auto">
                <a:xfrm>
                  <a:off x="2324" y="973"/>
                  <a:ext cx="16" cy="5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532"/>
                <p:cNvSpPr>
                  <a:spLocks noChangeShapeType="1"/>
                </p:cNvSpPr>
                <p:nvPr/>
              </p:nvSpPr>
              <p:spPr bwMode="auto">
                <a:xfrm>
                  <a:off x="2329" y="910"/>
                  <a:ext cx="11" cy="2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533"/>
                <p:cNvSpPr>
                  <a:spLocks noChangeShapeType="1"/>
                </p:cNvSpPr>
                <p:nvPr/>
              </p:nvSpPr>
              <p:spPr bwMode="auto">
                <a:xfrm>
                  <a:off x="2319" y="926"/>
                  <a:ext cx="19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8" name="Group 534"/>
            <p:cNvGrpSpPr>
              <a:grpSpLocks/>
            </p:cNvGrpSpPr>
            <p:nvPr/>
          </p:nvGrpSpPr>
          <p:grpSpPr bwMode="auto">
            <a:xfrm>
              <a:off x="8875364" y="1349520"/>
              <a:ext cx="116555" cy="110303"/>
              <a:chOff x="2762" y="1906"/>
              <a:chExt cx="149" cy="149"/>
            </a:xfrm>
          </p:grpSpPr>
          <p:sp>
            <p:nvSpPr>
              <p:cNvPr id="104" name="Oval 535"/>
              <p:cNvSpPr>
                <a:spLocks noChangeArrowheads="1"/>
              </p:cNvSpPr>
              <p:nvPr/>
            </p:nvSpPr>
            <p:spPr bwMode="auto">
              <a:xfrm>
                <a:off x="2762" y="1906"/>
                <a:ext cx="149" cy="149"/>
              </a:xfrm>
              <a:prstGeom prst="ellipse">
                <a:avLst/>
              </a:prstGeom>
              <a:solidFill>
                <a:srgbClr val="FFFF00"/>
              </a:solidFill>
              <a:ln w="142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Times New Roman" pitchFamily="18" charset="0"/>
                </a:endParaRPr>
              </a:p>
            </p:txBody>
          </p:sp>
          <p:grpSp>
            <p:nvGrpSpPr>
              <p:cNvPr id="105" name="Group 536"/>
              <p:cNvGrpSpPr>
                <a:grpSpLocks/>
              </p:cNvGrpSpPr>
              <p:nvPr/>
            </p:nvGrpSpPr>
            <p:grpSpPr bwMode="auto">
              <a:xfrm>
                <a:off x="2778" y="1922"/>
                <a:ext cx="52" cy="117"/>
                <a:chOff x="2778" y="1922"/>
                <a:chExt cx="52" cy="117"/>
              </a:xfrm>
            </p:grpSpPr>
            <p:grpSp>
              <p:nvGrpSpPr>
                <p:cNvPr id="106" name="Group 537"/>
                <p:cNvGrpSpPr>
                  <a:grpSpLocks/>
                </p:cNvGrpSpPr>
                <p:nvPr/>
              </p:nvGrpSpPr>
              <p:grpSpPr bwMode="auto">
                <a:xfrm>
                  <a:off x="2778" y="1922"/>
                  <a:ext cx="52" cy="117"/>
                  <a:chOff x="2778" y="1922"/>
                  <a:chExt cx="52" cy="117"/>
                </a:xfrm>
              </p:grpSpPr>
              <p:sp>
                <p:nvSpPr>
                  <p:cNvPr id="112" name="Arc 538"/>
                  <p:cNvSpPr>
                    <a:spLocks/>
                  </p:cNvSpPr>
                  <p:nvPr/>
                </p:nvSpPr>
                <p:spPr bwMode="auto">
                  <a:xfrm>
                    <a:off x="2778" y="1923"/>
                    <a:ext cx="48" cy="116"/>
                  </a:xfrm>
                  <a:custGeom>
                    <a:avLst/>
                    <a:gdLst>
                      <a:gd name="T0" fmla="*/ 0 w 21600"/>
                      <a:gd name="T1" fmla="*/ 0 h 42783"/>
                      <a:gd name="T2" fmla="*/ 0 w 21600"/>
                      <a:gd name="T3" fmla="*/ 0 h 42783"/>
                      <a:gd name="T4" fmla="*/ 0 w 21600"/>
                      <a:gd name="T5" fmla="*/ 0 h 4278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783"/>
                      <a:gd name="T11" fmla="*/ 21600 w 21600"/>
                      <a:gd name="T12" fmla="*/ 42783 h 427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783" fill="none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</a:path>
                      <a:path w="21600" h="42783" stroke="0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  <a:lnTo>
                          <a:pt x="21600" y="21595"/>
                        </a:lnTo>
                        <a:lnTo>
                          <a:pt x="17406" y="4278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42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Arc 539"/>
                  <p:cNvSpPr>
                    <a:spLocks/>
                  </p:cNvSpPr>
                  <p:nvPr/>
                </p:nvSpPr>
                <p:spPr bwMode="auto">
                  <a:xfrm>
                    <a:off x="2796" y="1922"/>
                    <a:ext cx="34" cy="116"/>
                  </a:xfrm>
                  <a:custGeom>
                    <a:avLst/>
                    <a:gdLst>
                      <a:gd name="T0" fmla="*/ 0 w 21600"/>
                      <a:gd name="T1" fmla="*/ 0 h 42949"/>
                      <a:gd name="T2" fmla="*/ 0 w 21600"/>
                      <a:gd name="T3" fmla="*/ 0 h 42949"/>
                      <a:gd name="T4" fmla="*/ 0 w 21600"/>
                      <a:gd name="T5" fmla="*/ 0 h 4294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949"/>
                      <a:gd name="T11" fmla="*/ 21600 w 21600"/>
                      <a:gd name="T12" fmla="*/ 42949 h 429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949" fill="none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2949" stroke="0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18320" y="4294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42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Line 540"/>
                <p:cNvSpPr>
                  <a:spLocks noChangeShapeType="1"/>
                </p:cNvSpPr>
                <p:nvPr/>
              </p:nvSpPr>
              <p:spPr bwMode="auto">
                <a:xfrm>
                  <a:off x="2778" y="1972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541"/>
                <p:cNvSpPr>
                  <a:spLocks noChangeShapeType="1"/>
                </p:cNvSpPr>
                <p:nvPr/>
              </p:nvSpPr>
              <p:spPr bwMode="auto">
                <a:xfrm>
                  <a:off x="2778" y="1988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542"/>
                <p:cNvSpPr>
                  <a:spLocks noChangeShapeType="1"/>
                </p:cNvSpPr>
                <p:nvPr/>
              </p:nvSpPr>
              <p:spPr bwMode="auto">
                <a:xfrm>
                  <a:off x="2785" y="2003"/>
                  <a:ext cx="16" cy="5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543"/>
                <p:cNvSpPr>
                  <a:spLocks noChangeShapeType="1"/>
                </p:cNvSpPr>
                <p:nvPr/>
              </p:nvSpPr>
              <p:spPr bwMode="auto">
                <a:xfrm>
                  <a:off x="2789" y="1940"/>
                  <a:ext cx="12" cy="2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544"/>
                <p:cNvSpPr>
                  <a:spLocks noChangeShapeType="1"/>
                </p:cNvSpPr>
                <p:nvPr/>
              </p:nvSpPr>
              <p:spPr bwMode="auto">
                <a:xfrm>
                  <a:off x="2780" y="1956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9" name="Group 545"/>
            <p:cNvGrpSpPr>
              <a:grpSpLocks/>
            </p:cNvGrpSpPr>
            <p:nvPr/>
          </p:nvGrpSpPr>
          <p:grpSpPr bwMode="auto">
            <a:xfrm>
              <a:off x="7668948" y="1650174"/>
              <a:ext cx="116555" cy="109672"/>
              <a:chOff x="1217" y="2313"/>
              <a:chExt cx="149" cy="149"/>
            </a:xfrm>
          </p:grpSpPr>
          <p:sp>
            <p:nvSpPr>
              <p:cNvPr id="94" name="Oval 546"/>
              <p:cNvSpPr>
                <a:spLocks noChangeArrowheads="1"/>
              </p:cNvSpPr>
              <p:nvPr/>
            </p:nvSpPr>
            <p:spPr bwMode="auto">
              <a:xfrm>
                <a:off x="1217" y="2313"/>
                <a:ext cx="149" cy="149"/>
              </a:xfrm>
              <a:prstGeom prst="ellipse">
                <a:avLst/>
              </a:prstGeom>
              <a:solidFill>
                <a:srgbClr val="009900"/>
              </a:solidFill>
              <a:ln w="142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Times New Roman" pitchFamily="18" charset="0"/>
                </a:endParaRPr>
              </a:p>
            </p:txBody>
          </p:sp>
          <p:grpSp>
            <p:nvGrpSpPr>
              <p:cNvPr id="95" name="Group 547"/>
              <p:cNvGrpSpPr>
                <a:grpSpLocks/>
              </p:cNvGrpSpPr>
              <p:nvPr/>
            </p:nvGrpSpPr>
            <p:grpSpPr bwMode="auto">
              <a:xfrm>
                <a:off x="1233" y="2329"/>
                <a:ext cx="52" cy="117"/>
                <a:chOff x="1233" y="2329"/>
                <a:chExt cx="52" cy="117"/>
              </a:xfrm>
            </p:grpSpPr>
            <p:grpSp>
              <p:nvGrpSpPr>
                <p:cNvPr id="96" name="Group 548"/>
                <p:cNvGrpSpPr>
                  <a:grpSpLocks/>
                </p:cNvGrpSpPr>
                <p:nvPr/>
              </p:nvGrpSpPr>
              <p:grpSpPr bwMode="auto">
                <a:xfrm>
                  <a:off x="1233" y="2329"/>
                  <a:ext cx="52" cy="117"/>
                  <a:chOff x="1233" y="2329"/>
                  <a:chExt cx="52" cy="117"/>
                </a:xfrm>
              </p:grpSpPr>
              <p:sp>
                <p:nvSpPr>
                  <p:cNvPr id="102" name="Arc 549"/>
                  <p:cNvSpPr>
                    <a:spLocks/>
                  </p:cNvSpPr>
                  <p:nvPr/>
                </p:nvSpPr>
                <p:spPr bwMode="auto">
                  <a:xfrm>
                    <a:off x="1233" y="2330"/>
                    <a:ext cx="48" cy="116"/>
                  </a:xfrm>
                  <a:custGeom>
                    <a:avLst/>
                    <a:gdLst>
                      <a:gd name="T0" fmla="*/ 0 w 21600"/>
                      <a:gd name="T1" fmla="*/ 0 h 42783"/>
                      <a:gd name="T2" fmla="*/ 0 w 21600"/>
                      <a:gd name="T3" fmla="*/ 0 h 42783"/>
                      <a:gd name="T4" fmla="*/ 0 w 21600"/>
                      <a:gd name="T5" fmla="*/ 0 h 4278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783"/>
                      <a:gd name="T11" fmla="*/ 21600 w 21600"/>
                      <a:gd name="T12" fmla="*/ 42783 h 427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783" fill="none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</a:path>
                      <a:path w="21600" h="42783" stroke="0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  <a:lnTo>
                          <a:pt x="21600" y="21595"/>
                        </a:lnTo>
                        <a:lnTo>
                          <a:pt x="17406" y="42784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  <a:ln w="142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Arc 550"/>
                  <p:cNvSpPr>
                    <a:spLocks/>
                  </p:cNvSpPr>
                  <p:nvPr/>
                </p:nvSpPr>
                <p:spPr bwMode="auto">
                  <a:xfrm>
                    <a:off x="1251" y="2329"/>
                    <a:ext cx="34" cy="116"/>
                  </a:xfrm>
                  <a:custGeom>
                    <a:avLst/>
                    <a:gdLst>
                      <a:gd name="T0" fmla="*/ 0 w 21600"/>
                      <a:gd name="T1" fmla="*/ 0 h 42949"/>
                      <a:gd name="T2" fmla="*/ 0 w 21600"/>
                      <a:gd name="T3" fmla="*/ 0 h 42949"/>
                      <a:gd name="T4" fmla="*/ 0 w 21600"/>
                      <a:gd name="T5" fmla="*/ 0 h 4294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949"/>
                      <a:gd name="T11" fmla="*/ 21600 w 21600"/>
                      <a:gd name="T12" fmla="*/ 42949 h 429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949" fill="none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2949" stroke="0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18320" y="42949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  <a:ln w="142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7" name="Line 551"/>
                <p:cNvSpPr>
                  <a:spLocks noChangeShapeType="1"/>
                </p:cNvSpPr>
                <p:nvPr/>
              </p:nvSpPr>
              <p:spPr bwMode="auto">
                <a:xfrm>
                  <a:off x="1233" y="2378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552"/>
                <p:cNvSpPr>
                  <a:spLocks noChangeShapeType="1"/>
                </p:cNvSpPr>
                <p:nvPr/>
              </p:nvSpPr>
              <p:spPr bwMode="auto">
                <a:xfrm>
                  <a:off x="1233" y="2394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553"/>
                <p:cNvSpPr>
                  <a:spLocks noChangeShapeType="1"/>
                </p:cNvSpPr>
                <p:nvPr/>
              </p:nvSpPr>
              <p:spPr bwMode="auto">
                <a:xfrm>
                  <a:off x="1240" y="2410"/>
                  <a:ext cx="15" cy="5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554"/>
                <p:cNvSpPr>
                  <a:spLocks noChangeShapeType="1"/>
                </p:cNvSpPr>
                <p:nvPr/>
              </p:nvSpPr>
              <p:spPr bwMode="auto">
                <a:xfrm>
                  <a:off x="1244" y="2347"/>
                  <a:ext cx="11" cy="2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555"/>
                <p:cNvSpPr>
                  <a:spLocks noChangeShapeType="1"/>
                </p:cNvSpPr>
                <p:nvPr/>
              </p:nvSpPr>
              <p:spPr bwMode="auto">
                <a:xfrm>
                  <a:off x="1235" y="2363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0" name="Group 556"/>
            <p:cNvGrpSpPr>
              <a:grpSpLocks/>
            </p:cNvGrpSpPr>
            <p:nvPr/>
          </p:nvGrpSpPr>
          <p:grpSpPr bwMode="auto">
            <a:xfrm>
              <a:off x="8353544" y="1810270"/>
              <a:ext cx="116555" cy="110303"/>
              <a:chOff x="2094" y="2530"/>
              <a:chExt cx="149" cy="149"/>
            </a:xfrm>
          </p:grpSpPr>
          <p:sp>
            <p:nvSpPr>
              <p:cNvPr id="84" name="Oval 557"/>
              <p:cNvSpPr>
                <a:spLocks noChangeArrowheads="1"/>
              </p:cNvSpPr>
              <p:nvPr/>
            </p:nvSpPr>
            <p:spPr bwMode="auto">
              <a:xfrm>
                <a:off x="2094" y="2530"/>
                <a:ext cx="149" cy="149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Times New Roman" pitchFamily="18" charset="0"/>
                </a:endParaRPr>
              </a:p>
            </p:txBody>
          </p:sp>
          <p:grpSp>
            <p:nvGrpSpPr>
              <p:cNvPr id="85" name="Group 558"/>
              <p:cNvGrpSpPr>
                <a:grpSpLocks/>
              </p:cNvGrpSpPr>
              <p:nvPr/>
            </p:nvGrpSpPr>
            <p:grpSpPr bwMode="auto">
              <a:xfrm>
                <a:off x="2109" y="2546"/>
                <a:ext cx="52" cy="117"/>
                <a:chOff x="2109" y="2546"/>
                <a:chExt cx="52" cy="117"/>
              </a:xfrm>
            </p:grpSpPr>
            <p:grpSp>
              <p:nvGrpSpPr>
                <p:cNvPr id="86" name="Group 559"/>
                <p:cNvGrpSpPr>
                  <a:grpSpLocks/>
                </p:cNvGrpSpPr>
                <p:nvPr/>
              </p:nvGrpSpPr>
              <p:grpSpPr bwMode="auto">
                <a:xfrm>
                  <a:off x="2109" y="2546"/>
                  <a:ext cx="52" cy="117"/>
                  <a:chOff x="2109" y="2546"/>
                  <a:chExt cx="52" cy="117"/>
                </a:xfrm>
              </p:grpSpPr>
              <p:sp>
                <p:nvSpPr>
                  <p:cNvPr id="92" name="Arc 560"/>
                  <p:cNvSpPr>
                    <a:spLocks/>
                  </p:cNvSpPr>
                  <p:nvPr/>
                </p:nvSpPr>
                <p:spPr bwMode="auto">
                  <a:xfrm>
                    <a:off x="2109" y="2547"/>
                    <a:ext cx="48" cy="116"/>
                  </a:xfrm>
                  <a:custGeom>
                    <a:avLst/>
                    <a:gdLst>
                      <a:gd name="T0" fmla="*/ 0 w 21600"/>
                      <a:gd name="T1" fmla="*/ 0 h 42783"/>
                      <a:gd name="T2" fmla="*/ 0 w 21600"/>
                      <a:gd name="T3" fmla="*/ 0 h 42783"/>
                      <a:gd name="T4" fmla="*/ 0 w 21600"/>
                      <a:gd name="T5" fmla="*/ 0 h 4278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783"/>
                      <a:gd name="T11" fmla="*/ 21600 w 21600"/>
                      <a:gd name="T12" fmla="*/ 42783 h 427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783" fill="none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</a:path>
                      <a:path w="21600" h="42783" stroke="0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  <a:lnTo>
                          <a:pt x="21600" y="21595"/>
                        </a:lnTo>
                        <a:lnTo>
                          <a:pt x="17406" y="42784"/>
                        </a:lnTo>
                        <a:close/>
                      </a:path>
                    </a:pathLst>
                  </a:custGeom>
                  <a:noFill/>
                  <a:ln w="1428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Arc 561"/>
                  <p:cNvSpPr>
                    <a:spLocks/>
                  </p:cNvSpPr>
                  <p:nvPr/>
                </p:nvSpPr>
                <p:spPr bwMode="auto">
                  <a:xfrm>
                    <a:off x="2127" y="2546"/>
                    <a:ext cx="34" cy="116"/>
                  </a:xfrm>
                  <a:custGeom>
                    <a:avLst/>
                    <a:gdLst>
                      <a:gd name="T0" fmla="*/ 0 w 21600"/>
                      <a:gd name="T1" fmla="*/ 0 h 42949"/>
                      <a:gd name="T2" fmla="*/ 0 w 21600"/>
                      <a:gd name="T3" fmla="*/ 0 h 42949"/>
                      <a:gd name="T4" fmla="*/ 0 w 21600"/>
                      <a:gd name="T5" fmla="*/ 0 h 4294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949"/>
                      <a:gd name="T11" fmla="*/ 21600 w 21600"/>
                      <a:gd name="T12" fmla="*/ 42949 h 429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949" fill="none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2949" stroke="0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18320" y="42949"/>
                        </a:lnTo>
                        <a:close/>
                      </a:path>
                    </a:pathLst>
                  </a:custGeom>
                  <a:noFill/>
                  <a:ln w="1428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7" name="Line 562"/>
                <p:cNvSpPr>
                  <a:spLocks noChangeShapeType="1"/>
                </p:cNvSpPr>
                <p:nvPr/>
              </p:nvSpPr>
              <p:spPr bwMode="auto">
                <a:xfrm>
                  <a:off x="2109" y="2595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563"/>
                <p:cNvSpPr>
                  <a:spLocks noChangeShapeType="1"/>
                </p:cNvSpPr>
                <p:nvPr/>
              </p:nvSpPr>
              <p:spPr bwMode="auto">
                <a:xfrm>
                  <a:off x="2109" y="2611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564"/>
                <p:cNvSpPr>
                  <a:spLocks noChangeShapeType="1"/>
                </p:cNvSpPr>
                <p:nvPr/>
              </p:nvSpPr>
              <p:spPr bwMode="auto">
                <a:xfrm>
                  <a:off x="2116" y="2627"/>
                  <a:ext cx="16" cy="4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565"/>
                <p:cNvSpPr>
                  <a:spLocks noChangeShapeType="1"/>
                </p:cNvSpPr>
                <p:nvPr/>
              </p:nvSpPr>
              <p:spPr bwMode="auto">
                <a:xfrm>
                  <a:off x="2121" y="2564"/>
                  <a:ext cx="11" cy="2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566"/>
                <p:cNvSpPr>
                  <a:spLocks noChangeShapeType="1"/>
                </p:cNvSpPr>
                <p:nvPr/>
              </p:nvSpPr>
              <p:spPr bwMode="auto">
                <a:xfrm>
                  <a:off x="2112" y="2579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" name="Group 324"/>
            <p:cNvGrpSpPr>
              <a:grpSpLocks/>
            </p:cNvGrpSpPr>
            <p:nvPr/>
          </p:nvGrpSpPr>
          <p:grpSpPr bwMode="auto">
            <a:xfrm rot="20378224">
              <a:off x="7707800" y="1421375"/>
              <a:ext cx="365073" cy="198545"/>
              <a:chOff x="1188" y="1888"/>
              <a:chExt cx="467" cy="269"/>
            </a:xfrm>
          </p:grpSpPr>
          <p:grpSp>
            <p:nvGrpSpPr>
              <p:cNvPr id="72" name="Group 325"/>
              <p:cNvGrpSpPr>
                <a:grpSpLocks/>
              </p:cNvGrpSpPr>
              <p:nvPr/>
            </p:nvGrpSpPr>
            <p:grpSpPr bwMode="auto">
              <a:xfrm>
                <a:off x="1188" y="2089"/>
                <a:ext cx="117" cy="68"/>
                <a:chOff x="1188" y="2089"/>
                <a:chExt cx="117" cy="68"/>
              </a:xfrm>
            </p:grpSpPr>
            <p:sp>
              <p:nvSpPr>
                <p:cNvPr id="82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1188" y="2100"/>
                  <a:ext cx="43" cy="57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1235" y="208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328"/>
              <p:cNvGrpSpPr>
                <a:grpSpLocks/>
              </p:cNvGrpSpPr>
              <p:nvPr/>
            </p:nvGrpSpPr>
            <p:grpSpPr bwMode="auto">
              <a:xfrm>
                <a:off x="1305" y="2021"/>
                <a:ext cx="115" cy="68"/>
                <a:chOff x="1305" y="2021"/>
                <a:chExt cx="115" cy="68"/>
              </a:xfrm>
            </p:grpSpPr>
            <p:sp>
              <p:nvSpPr>
                <p:cNvPr id="8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1305" y="2033"/>
                  <a:ext cx="41" cy="56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1350" y="2021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331"/>
              <p:cNvGrpSpPr>
                <a:grpSpLocks/>
              </p:cNvGrpSpPr>
              <p:nvPr/>
            </p:nvGrpSpPr>
            <p:grpSpPr bwMode="auto">
              <a:xfrm>
                <a:off x="1423" y="1954"/>
                <a:ext cx="115" cy="67"/>
                <a:chOff x="1423" y="1954"/>
                <a:chExt cx="115" cy="67"/>
              </a:xfrm>
            </p:grpSpPr>
            <p:sp>
              <p:nvSpPr>
                <p:cNvPr id="78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1423" y="1965"/>
                  <a:ext cx="42" cy="56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1470" y="1954"/>
                  <a:ext cx="68" cy="9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334"/>
              <p:cNvGrpSpPr>
                <a:grpSpLocks/>
              </p:cNvGrpSpPr>
              <p:nvPr/>
            </p:nvGrpSpPr>
            <p:grpSpPr bwMode="auto">
              <a:xfrm>
                <a:off x="1538" y="1888"/>
                <a:ext cx="117" cy="66"/>
                <a:chOff x="1538" y="1888"/>
                <a:chExt cx="117" cy="66"/>
              </a:xfrm>
            </p:grpSpPr>
            <p:sp>
              <p:nvSpPr>
                <p:cNvPr id="76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1538" y="1899"/>
                  <a:ext cx="43" cy="55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1585" y="1888"/>
                  <a:ext cx="70" cy="7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48" name="Group 647"/>
          <p:cNvGrpSpPr/>
          <p:nvPr/>
        </p:nvGrpSpPr>
        <p:grpSpPr>
          <a:xfrm>
            <a:off x="6212644" y="5049180"/>
            <a:ext cx="874712" cy="919162"/>
            <a:chOff x="6215626" y="5724665"/>
            <a:chExt cx="874712" cy="919162"/>
          </a:xfrm>
        </p:grpSpPr>
        <p:sp>
          <p:nvSpPr>
            <p:cNvPr id="649" name="Line 2"/>
            <p:cNvSpPr>
              <a:spLocks noChangeShapeType="1"/>
            </p:cNvSpPr>
            <p:nvPr/>
          </p:nvSpPr>
          <p:spPr bwMode="auto">
            <a:xfrm>
              <a:off x="6609326" y="6119952"/>
              <a:ext cx="3016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650" name="Line 3"/>
            <p:cNvSpPr>
              <a:spLocks noChangeShapeType="1"/>
            </p:cNvSpPr>
            <p:nvPr/>
          </p:nvSpPr>
          <p:spPr bwMode="auto">
            <a:xfrm>
              <a:off x="6609326" y="5794515"/>
              <a:ext cx="3016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651" name="Line 5"/>
            <p:cNvSpPr>
              <a:spLocks noChangeShapeType="1"/>
            </p:cNvSpPr>
            <p:nvPr/>
          </p:nvSpPr>
          <p:spPr bwMode="auto">
            <a:xfrm flipV="1">
              <a:off x="6639488" y="6119952"/>
              <a:ext cx="1588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652" name="Line 6"/>
            <p:cNvSpPr>
              <a:spLocks noChangeShapeType="1"/>
            </p:cNvSpPr>
            <p:nvPr/>
          </p:nvSpPr>
          <p:spPr bwMode="auto">
            <a:xfrm flipV="1">
              <a:off x="6860151" y="6119952"/>
              <a:ext cx="7937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653" name="Line 7"/>
            <p:cNvSpPr>
              <a:spLocks noChangeShapeType="1"/>
            </p:cNvSpPr>
            <p:nvPr/>
          </p:nvSpPr>
          <p:spPr bwMode="auto">
            <a:xfrm flipV="1">
              <a:off x="7088751" y="6119952"/>
              <a:ext cx="1587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654" name="Oval 19"/>
            <p:cNvSpPr>
              <a:spLocks noChangeArrowheads="1"/>
            </p:cNvSpPr>
            <p:nvPr/>
          </p:nvSpPr>
          <p:spPr bwMode="auto">
            <a:xfrm>
              <a:off x="6485501" y="6399352"/>
              <a:ext cx="217487" cy="244475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55" name="Oval 20"/>
            <p:cNvSpPr>
              <a:spLocks noChangeArrowheads="1"/>
            </p:cNvSpPr>
            <p:nvPr/>
          </p:nvSpPr>
          <p:spPr bwMode="auto">
            <a:xfrm>
              <a:off x="6363263" y="6289815"/>
              <a:ext cx="219075" cy="242887"/>
            </a:xfrm>
            <a:prstGeom prst="ellipse">
              <a:avLst/>
            </a:prstGeom>
            <a:solidFill>
              <a:schemeClr val="accent3">
                <a:lumMod val="6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56" name="Oval 21"/>
            <p:cNvSpPr>
              <a:spLocks noChangeArrowheads="1"/>
            </p:cNvSpPr>
            <p:nvPr/>
          </p:nvSpPr>
          <p:spPr bwMode="auto">
            <a:xfrm>
              <a:off x="6234676" y="6167577"/>
              <a:ext cx="215900" cy="242888"/>
            </a:xfrm>
            <a:prstGeom prst="ellipse">
              <a:avLst/>
            </a:prstGeom>
            <a:solidFill>
              <a:schemeClr val="accent3">
                <a:lumMod val="6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57" name="Oval 22"/>
            <p:cNvSpPr>
              <a:spLocks noChangeArrowheads="1"/>
            </p:cNvSpPr>
            <p:nvPr/>
          </p:nvSpPr>
          <p:spPr bwMode="auto">
            <a:xfrm>
              <a:off x="6215626" y="6007240"/>
              <a:ext cx="217487" cy="242887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58" name="Oval 23"/>
            <p:cNvSpPr>
              <a:spLocks noChangeArrowheads="1"/>
            </p:cNvSpPr>
            <p:nvPr/>
          </p:nvSpPr>
          <p:spPr bwMode="auto">
            <a:xfrm>
              <a:off x="6220388" y="5831027"/>
              <a:ext cx="217488" cy="242888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59" name="Oval 24"/>
            <p:cNvSpPr>
              <a:spLocks noChangeArrowheads="1"/>
            </p:cNvSpPr>
            <p:nvPr/>
          </p:nvSpPr>
          <p:spPr bwMode="auto">
            <a:xfrm>
              <a:off x="6655363" y="6362840"/>
              <a:ext cx="217488" cy="24447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60" name="Oval 25"/>
            <p:cNvSpPr>
              <a:spLocks noChangeArrowheads="1"/>
            </p:cNvSpPr>
            <p:nvPr/>
          </p:nvSpPr>
          <p:spPr bwMode="auto">
            <a:xfrm>
              <a:off x="6785538" y="5878652"/>
              <a:ext cx="219075" cy="2444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61" name="Oval 26"/>
            <p:cNvSpPr>
              <a:spLocks noChangeArrowheads="1"/>
            </p:cNvSpPr>
            <p:nvPr/>
          </p:nvSpPr>
          <p:spPr bwMode="auto">
            <a:xfrm>
              <a:off x="6375963" y="5724665"/>
              <a:ext cx="219075" cy="2413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62" name="Oval 27"/>
            <p:cNvSpPr>
              <a:spLocks noChangeArrowheads="1"/>
            </p:cNvSpPr>
            <p:nvPr/>
          </p:nvSpPr>
          <p:spPr bwMode="auto">
            <a:xfrm>
              <a:off x="6529951" y="5772290"/>
              <a:ext cx="217487" cy="2428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63" name="Oval 28"/>
            <p:cNvSpPr>
              <a:spLocks noChangeArrowheads="1"/>
            </p:cNvSpPr>
            <p:nvPr/>
          </p:nvSpPr>
          <p:spPr bwMode="auto">
            <a:xfrm>
              <a:off x="6695051" y="5743715"/>
              <a:ext cx="215900" cy="244475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64" name="Oval 29"/>
            <p:cNvSpPr>
              <a:spLocks noChangeArrowheads="1"/>
            </p:cNvSpPr>
            <p:nvPr/>
          </p:nvSpPr>
          <p:spPr bwMode="auto">
            <a:xfrm>
              <a:off x="6815701" y="5961202"/>
              <a:ext cx="219075" cy="2444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65" name="Oval 30"/>
            <p:cNvSpPr>
              <a:spLocks noChangeArrowheads="1"/>
            </p:cNvSpPr>
            <p:nvPr/>
          </p:nvSpPr>
          <p:spPr bwMode="auto">
            <a:xfrm>
              <a:off x="6782363" y="6177102"/>
              <a:ext cx="217488" cy="244475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66" name="Oval 31"/>
            <p:cNvSpPr>
              <a:spLocks noChangeArrowheads="1"/>
            </p:cNvSpPr>
            <p:nvPr/>
          </p:nvSpPr>
          <p:spPr bwMode="auto">
            <a:xfrm>
              <a:off x="6507726" y="6235840"/>
              <a:ext cx="219075" cy="2428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67" name="Oval 32"/>
            <p:cNvSpPr>
              <a:spLocks noChangeArrowheads="1"/>
            </p:cNvSpPr>
            <p:nvPr/>
          </p:nvSpPr>
          <p:spPr bwMode="auto">
            <a:xfrm>
              <a:off x="6650601" y="5904052"/>
              <a:ext cx="219075" cy="242888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68" name="Oval 33"/>
            <p:cNvSpPr>
              <a:spLocks noChangeArrowheads="1"/>
            </p:cNvSpPr>
            <p:nvPr/>
          </p:nvSpPr>
          <p:spPr bwMode="auto">
            <a:xfrm>
              <a:off x="6380726" y="5904052"/>
              <a:ext cx="219075" cy="2428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69" name="Oval 34"/>
            <p:cNvSpPr>
              <a:spLocks noChangeArrowheads="1"/>
            </p:cNvSpPr>
            <p:nvPr/>
          </p:nvSpPr>
          <p:spPr bwMode="auto">
            <a:xfrm>
              <a:off x="6661713" y="6146940"/>
              <a:ext cx="215900" cy="2444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70" name="Oval 35"/>
            <p:cNvSpPr>
              <a:spLocks noChangeArrowheads="1"/>
            </p:cNvSpPr>
            <p:nvPr/>
          </p:nvSpPr>
          <p:spPr bwMode="auto">
            <a:xfrm>
              <a:off x="6380726" y="6097727"/>
              <a:ext cx="219075" cy="2444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71" name="Oval 36"/>
            <p:cNvSpPr>
              <a:spLocks noChangeArrowheads="1"/>
            </p:cNvSpPr>
            <p:nvPr/>
          </p:nvSpPr>
          <p:spPr bwMode="auto">
            <a:xfrm>
              <a:off x="6537888" y="5996127"/>
              <a:ext cx="219075" cy="244475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</p:grpSp>
      <p:grpSp>
        <p:nvGrpSpPr>
          <p:cNvPr id="672" name="Group 671"/>
          <p:cNvGrpSpPr/>
          <p:nvPr/>
        </p:nvGrpSpPr>
        <p:grpSpPr>
          <a:xfrm>
            <a:off x="7187683" y="5085892"/>
            <a:ext cx="874712" cy="919162"/>
            <a:chOff x="7858270" y="5754827"/>
            <a:chExt cx="874712" cy="919162"/>
          </a:xfrm>
        </p:grpSpPr>
        <p:sp>
          <p:nvSpPr>
            <p:cNvPr id="673" name="Line 2"/>
            <p:cNvSpPr>
              <a:spLocks noChangeShapeType="1"/>
            </p:cNvSpPr>
            <p:nvPr/>
          </p:nvSpPr>
          <p:spPr bwMode="auto">
            <a:xfrm>
              <a:off x="8251970" y="6150114"/>
              <a:ext cx="3016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674" name="Line 3"/>
            <p:cNvSpPr>
              <a:spLocks noChangeShapeType="1"/>
            </p:cNvSpPr>
            <p:nvPr/>
          </p:nvSpPr>
          <p:spPr bwMode="auto">
            <a:xfrm>
              <a:off x="8251970" y="5824677"/>
              <a:ext cx="3016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675" name="Line 5"/>
            <p:cNvSpPr>
              <a:spLocks noChangeShapeType="1"/>
            </p:cNvSpPr>
            <p:nvPr/>
          </p:nvSpPr>
          <p:spPr bwMode="auto">
            <a:xfrm flipV="1">
              <a:off x="8282132" y="6150114"/>
              <a:ext cx="1588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676" name="Line 6"/>
            <p:cNvSpPr>
              <a:spLocks noChangeShapeType="1"/>
            </p:cNvSpPr>
            <p:nvPr/>
          </p:nvSpPr>
          <p:spPr bwMode="auto">
            <a:xfrm flipV="1">
              <a:off x="8502795" y="6150114"/>
              <a:ext cx="7937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677" name="Line 7"/>
            <p:cNvSpPr>
              <a:spLocks noChangeShapeType="1"/>
            </p:cNvSpPr>
            <p:nvPr/>
          </p:nvSpPr>
          <p:spPr bwMode="auto">
            <a:xfrm flipV="1">
              <a:off x="8731395" y="6150114"/>
              <a:ext cx="1587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678" name="Oval 19"/>
            <p:cNvSpPr>
              <a:spLocks noChangeArrowheads="1"/>
            </p:cNvSpPr>
            <p:nvPr/>
          </p:nvSpPr>
          <p:spPr bwMode="auto">
            <a:xfrm>
              <a:off x="8128145" y="6429514"/>
              <a:ext cx="217487" cy="2444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79" name="Oval 20"/>
            <p:cNvSpPr>
              <a:spLocks noChangeArrowheads="1"/>
            </p:cNvSpPr>
            <p:nvPr/>
          </p:nvSpPr>
          <p:spPr bwMode="auto">
            <a:xfrm>
              <a:off x="8005907" y="6319977"/>
              <a:ext cx="219075" cy="2428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80" name="Oval 21"/>
            <p:cNvSpPr>
              <a:spLocks noChangeArrowheads="1"/>
            </p:cNvSpPr>
            <p:nvPr/>
          </p:nvSpPr>
          <p:spPr bwMode="auto">
            <a:xfrm>
              <a:off x="7877320" y="6197739"/>
              <a:ext cx="215900" cy="2428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81" name="Oval 22"/>
            <p:cNvSpPr>
              <a:spLocks noChangeArrowheads="1"/>
            </p:cNvSpPr>
            <p:nvPr/>
          </p:nvSpPr>
          <p:spPr bwMode="auto">
            <a:xfrm>
              <a:off x="7858270" y="6037402"/>
              <a:ext cx="217487" cy="2428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82" name="Oval 23"/>
            <p:cNvSpPr>
              <a:spLocks noChangeArrowheads="1"/>
            </p:cNvSpPr>
            <p:nvPr/>
          </p:nvSpPr>
          <p:spPr bwMode="auto">
            <a:xfrm>
              <a:off x="7863032" y="5861189"/>
              <a:ext cx="217488" cy="2428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83" name="Oval 24"/>
            <p:cNvSpPr>
              <a:spLocks noChangeArrowheads="1"/>
            </p:cNvSpPr>
            <p:nvPr/>
          </p:nvSpPr>
          <p:spPr bwMode="auto">
            <a:xfrm>
              <a:off x="8298007" y="6393002"/>
              <a:ext cx="217488" cy="2444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84" name="Oval 25"/>
            <p:cNvSpPr>
              <a:spLocks noChangeArrowheads="1"/>
            </p:cNvSpPr>
            <p:nvPr/>
          </p:nvSpPr>
          <p:spPr bwMode="auto">
            <a:xfrm>
              <a:off x="8428182" y="5908814"/>
              <a:ext cx="219075" cy="24447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85" name="Oval 26"/>
            <p:cNvSpPr>
              <a:spLocks noChangeArrowheads="1"/>
            </p:cNvSpPr>
            <p:nvPr/>
          </p:nvSpPr>
          <p:spPr bwMode="auto">
            <a:xfrm>
              <a:off x="8018607" y="5754827"/>
              <a:ext cx="219075" cy="2413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86" name="Oval 27"/>
            <p:cNvSpPr>
              <a:spLocks noChangeArrowheads="1"/>
            </p:cNvSpPr>
            <p:nvPr/>
          </p:nvSpPr>
          <p:spPr bwMode="auto">
            <a:xfrm>
              <a:off x="8172595" y="5802452"/>
              <a:ext cx="217487" cy="2428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87" name="Oval 28"/>
            <p:cNvSpPr>
              <a:spLocks noChangeArrowheads="1"/>
            </p:cNvSpPr>
            <p:nvPr/>
          </p:nvSpPr>
          <p:spPr bwMode="auto">
            <a:xfrm>
              <a:off x="8337695" y="5773877"/>
              <a:ext cx="215900" cy="24447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88" name="Oval 29"/>
            <p:cNvSpPr>
              <a:spLocks noChangeArrowheads="1"/>
            </p:cNvSpPr>
            <p:nvPr/>
          </p:nvSpPr>
          <p:spPr bwMode="auto">
            <a:xfrm>
              <a:off x="8458345" y="5991364"/>
              <a:ext cx="219075" cy="24447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89" name="Oval 30"/>
            <p:cNvSpPr>
              <a:spLocks noChangeArrowheads="1"/>
            </p:cNvSpPr>
            <p:nvPr/>
          </p:nvSpPr>
          <p:spPr bwMode="auto">
            <a:xfrm>
              <a:off x="8425007" y="6207264"/>
              <a:ext cx="217488" cy="24447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90" name="Oval 31"/>
            <p:cNvSpPr>
              <a:spLocks noChangeArrowheads="1"/>
            </p:cNvSpPr>
            <p:nvPr/>
          </p:nvSpPr>
          <p:spPr bwMode="auto">
            <a:xfrm>
              <a:off x="8150370" y="6266002"/>
              <a:ext cx="219075" cy="2428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91" name="Oval 32"/>
            <p:cNvSpPr>
              <a:spLocks noChangeArrowheads="1"/>
            </p:cNvSpPr>
            <p:nvPr/>
          </p:nvSpPr>
          <p:spPr bwMode="auto">
            <a:xfrm>
              <a:off x="8293245" y="5934214"/>
              <a:ext cx="219075" cy="24288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92" name="Oval 33"/>
            <p:cNvSpPr>
              <a:spLocks noChangeArrowheads="1"/>
            </p:cNvSpPr>
            <p:nvPr/>
          </p:nvSpPr>
          <p:spPr bwMode="auto">
            <a:xfrm>
              <a:off x="8023370" y="5934214"/>
              <a:ext cx="219075" cy="2428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93" name="Oval 34"/>
            <p:cNvSpPr>
              <a:spLocks noChangeArrowheads="1"/>
            </p:cNvSpPr>
            <p:nvPr/>
          </p:nvSpPr>
          <p:spPr bwMode="auto">
            <a:xfrm>
              <a:off x="8304357" y="6177102"/>
              <a:ext cx="215900" cy="24447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94" name="Oval 35"/>
            <p:cNvSpPr>
              <a:spLocks noChangeArrowheads="1"/>
            </p:cNvSpPr>
            <p:nvPr/>
          </p:nvSpPr>
          <p:spPr bwMode="auto">
            <a:xfrm>
              <a:off x="8023370" y="6127889"/>
              <a:ext cx="219075" cy="2444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695" name="Oval 36"/>
            <p:cNvSpPr>
              <a:spLocks noChangeArrowheads="1"/>
            </p:cNvSpPr>
            <p:nvPr/>
          </p:nvSpPr>
          <p:spPr bwMode="auto">
            <a:xfrm>
              <a:off x="8180532" y="6026289"/>
              <a:ext cx="219075" cy="24447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0">
                <a:lnSpc>
                  <a:spcPct val="100000"/>
                </a:lnSpc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0024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roup 696"/>
          <p:cNvGrpSpPr/>
          <p:nvPr/>
        </p:nvGrpSpPr>
        <p:grpSpPr>
          <a:xfrm>
            <a:off x="803152" y="3863547"/>
            <a:ext cx="2365378" cy="1949803"/>
            <a:chOff x="251520" y="1823058"/>
            <a:chExt cx="2365378" cy="1949803"/>
          </a:xfrm>
        </p:grpSpPr>
        <p:sp>
          <p:nvSpPr>
            <p:cNvPr id="698" name="Oval 4"/>
            <p:cNvSpPr>
              <a:spLocks noChangeArrowheads="1"/>
            </p:cNvSpPr>
            <p:nvPr/>
          </p:nvSpPr>
          <p:spPr bwMode="auto">
            <a:xfrm>
              <a:off x="1745978" y="3372960"/>
              <a:ext cx="317417" cy="31630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r"/>
              <a:endParaRPr lang="en-US" sz="1800"/>
            </a:p>
          </p:txBody>
        </p:sp>
        <p:sp>
          <p:nvSpPr>
            <p:cNvPr id="699" name="Oval 5"/>
            <p:cNvSpPr>
              <a:spLocks noChangeArrowheads="1"/>
            </p:cNvSpPr>
            <p:nvPr/>
          </p:nvSpPr>
          <p:spPr bwMode="auto">
            <a:xfrm>
              <a:off x="2300611" y="3095062"/>
              <a:ext cx="316287" cy="3174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r"/>
              <a:endParaRPr lang="en-US" sz="1800"/>
            </a:p>
          </p:txBody>
        </p:sp>
        <p:sp>
          <p:nvSpPr>
            <p:cNvPr id="700" name="Oval 6"/>
            <p:cNvSpPr>
              <a:spLocks noChangeArrowheads="1"/>
            </p:cNvSpPr>
            <p:nvPr/>
          </p:nvSpPr>
          <p:spPr bwMode="auto">
            <a:xfrm>
              <a:off x="1342712" y="2560730"/>
              <a:ext cx="315158" cy="3185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r"/>
              <a:endParaRPr lang="en-US" sz="1800"/>
            </a:p>
          </p:txBody>
        </p:sp>
        <p:sp>
          <p:nvSpPr>
            <p:cNvPr id="701" name="Oval 7"/>
            <p:cNvSpPr>
              <a:spLocks noChangeArrowheads="1"/>
            </p:cNvSpPr>
            <p:nvPr/>
          </p:nvSpPr>
          <p:spPr bwMode="auto">
            <a:xfrm>
              <a:off x="1300916" y="1823058"/>
              <a:ext cx="317417" cy="316306"/>
            </a:xfrm>
            <a:prstGeom prst="ellipse">
              <a:avLst/>
            </a:prstGeom>
            <a:solidFill>
              <a:schemeClr val="accent3">
                <a:lumMod val="6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r"/>
              <a:endParaRPr lang="en-US" sz="1800"/>
            </a:p>
          </p:txBody>
        </p:sp>
        <p:sp>
          <p:nvSpPr>
            <p:cNvPr id="702" name="Oval 8"/>
            <p:cNvSpPr>
              <a:spLocks noChangeArrowheads="1"/>
            </p:cNvSpPr>
            <p:nvPr/>
          </p:nvSpPr>
          <p:spPr bwMode="auto">
            <a:xfrm>
              <a:off x="597177" y="2105474"/>
              <a:ext cx="315158" cy="31630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r"/>
              <a:endParaRPr lang="en-US" sz="1800"/>
            </a:p>
          </p:txBody>
        </p:sp>
        <p:sp>
          <p:nvSpPr>
            <p:cNvPr id="703" name="Oval 10"/>
            <p:cNvSpPr>
              <a:spLocks noChangeArrowheads="1"/>
            </p:cNvSpPr>
            <p:nvPr/>
          </p:nvSpPr>
          <p:spPr bwMode="auto">
            <a:xfrm>
              <a:off x="2021600" y="2513284"/>
              <a:ext cx="315158" cy="315177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r"/>
              <a:endParaRPr lang="en-US" sz="1800"/>
            </a:p>
          </p:txBody>
        </p:sp>
        <p:sp>
          <p:nvSpPr>
            <p:cNvPr id="704" name="Line 11"/>
            <p:cNvSpPr>
              <a:spLocks noChangeShapeType="1"/>
            </p:cNvSpPr>
            <p:nvPr/>
          </p:nvSpPr>
          <p:spPr bwMode="auto">
            <a:xfrm>
              <a:off x="972203" y="2361909"/>
              <a:ext cx="319676" cy="26547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Line 12"/>
            <p:cNvSpPr>
              <a:spLocks noChangeShapeType="1"/>
            </p:cNvSpPr>
            <p:nvPr/>
          </p:nvSpPr>
          <p:spPr bwMode="auto">
            <a:xfrm>
              <a:off x="1018517" y="3359404"/>
              <a:ext cx="682277" cy="225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Line 13"/>
            <p:cNvSpPr>
              <a:spLocks noChangeShapeType="1"/>
            </p:cNvSpPr>
            <p:nvPr/>
          </p:nvSpPr>
          <p:spPr bwMode="auto">
            <a:xfrm flipV="1">
              <a:off x="960907" y="2821683"/>
              <a:ext cx="1014379" cy="419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Line 14"/>
            <p:cNvSpPr>
              <a:spLocks noChangeShapeType="1"/>
            </p:cNvSpPr>
            <p:nvPr/>
          </p:nvSpPr>
          <p:spPr bwMode="auto">
            <a:xfrm flipH="1">
              <a:off x="971074" y="2029787"/>
              <a:ext cx="269974" cy="1197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Line 15"/>
            <p:cNvSpPr>
              <a:spLocks noChangeShapeType="1"/>
            </p:cNvSpPr>
            <p:nvPr/>
          </p:nvSpPr>
          <p:spPr bwMode="auto">
            <a:xfrm>
              <a:off x="1610426" y="2187940"/>
              <a:ext cx="373897" cy="3445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Line 16"/>
            <p:cNvSpPr>
              <a:spLocks noChangeShapeType="1"/>
            </p:cNvSpPr>
            <p:nvPr/>
          </p:nvSpPr>
          <p:spPr bwMode="auto">
            <a:xfrm>
              <a:off x="2279148" y="2836368"/>
              <a:ext cx="91497" cy="2485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Line 17"/>
            <p:cNvSpPr>
              <a:spLocks noChangeShapeType="1"/>
            </p:cNvSpPr>
            <p:nvPr/>
          </p:nvSpPr>
          <p:spPr bwMode="auto">
            <a:xfrm flipV="1">
              <a:off x="2024989" y="2882685"/>
              <a:ext cx="88109" cy="432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Line 18"/>
            <p:cNvSpPr>
              <a:spLocks noChangeShapeType="1"/>
            </p:cNvSpPr>
            <p:nvPr/>
          </p:nvSpPr>
          <p:spPr bwMode="auto">
            <a:xfrm flipH="1">
              <a:off x="768876" y="2523451"/>
              <a:ext cx="6778" cy="5987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Line 19"/>
            <p:cNvSpPr>
              <a:spLocks noChangeShapeType="1"/>
            </p:cNvSpPr>
            <p:nvPr/>
          </p:nvSpPr>
          <p:spPr bwMode="auto">
            <a:xfrm>
              <a:off x="1555076" y="2905278"/>
              <a:ext cx="231568" cy="4247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3" name="Group 22"/>
            <p:cNvGrpSpPr>
              <a:grpSpLocks/>
            </p:cNvGrpSpPr>
            <p:nvPr/>
          </p:nvGrpSpPr>
          <p:grpSpPr bwMode="auto">
            <a:xfrm rot="16200000">
              <a:off x="253202" y="3352073"/>
              <a:ext cx="419106" cy="422470"/>
              <a:chOff x="624" y="1536"/>
              <a:chExt cx="240" cy="240"/>
            </a:xfrm>
          </p:grpSpPr>
          <p:sp>
            <p:nvSpPr>
              <p:cNvPr id="722" name="Oval 23"/>
              <p:cNvSpPr>
                <a:spLocks noChangeArrowheads="1"/>
              </p:cNvSpPr>
              <p:nvPr/>
            </p:nvSpPr>
            <p:spPr bwMode="auto">
              <a:xfrm>
                <a:off x="624" y="1536"/>
                <a:ext cx="240" cy="24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endParaRPr lang="en-US"/>
              </a:p>
            </p:txBody>
          </p:sp>
          <p:sp>
            <p:nvSpPr>
              <p:cNvPr id="723" name="Rectangle 24"/>
              <p:cNvSpPr>
                <a:spLocks noChangeArrowheads="1"/>
              </p:cNvSpPr>
              <p:nvPr/>
            </p:nvSpPr>
            <p:spPr bwMode="auto">
              <a:xfrm>
                <a:off x="768" y="1660"/>
                <a:ext cx="96" cy="11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endParaRPr lang="en-US"/>
              </a:p>
            </p:txBody>
          </p:sp>
        </p:grpSp>
        <p:sp>
          <p:nvSpPr>
            <p:cNvPr id="714" name="Line 25"/>
            <p:cNvSpPr>
              <a:spLocks noChangeShapeType="1"/>
            </p:cNvSpPr>
            <p:nvPr/>
          </p:nvSpPr>
          <p:spPr bwMode="auto">
            <a:xfrm rot="16200000">
              <a:off x="493551" y="3325128"/>
              <a:ext cx="0" cy="572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Line 26"/>
            <p:cNvSpPr>
              <a:spLocks noChangeShapeType="1"/>
            </p:cNvSpPr>
            <p:nvPr/>
          </p:nvSpPr>
          <p:spPr bwMode="auto">
            <a:xfrm flipV="1">
              <a:off x="664953" y="2532488"/>
              <a:ext cx="0" cy="5524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Line 27"/>
            <p:cNvSpPr>
              <a:spLocks noChangeShapeType="1"/>
            </p:cNvSpPr>
            <p:nvPr/>
          </p:nvSpPr>
          <p:spPr bwMode="auto">
            <a:xfrm flipH="1" flipV="1">
              <a:off x="1727904" y="2119030"/>
              <a:ext cx="354694" cy="3535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Line 28"/>
            <p:cNvSpPr>
              <a:spLocks noChangeShapeType="1"/>
            </p:cNvSpPr>
            <p:nvPr/>
          </p:nvSpPr>
          <p:spPr bwMode="auto">
            <a:xfrm flipH="1" flipV="1">
              <a:off x="960907" y="3478019"/>
              <a:ext cx="708258" cy="203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Oval 29"/>
            <p:cNvSpPr>
              <a:spLocks noChangeArrowheads="1"/>
            </p:cNvSpPr>
            <p:nvPr/>
          </p:nvSpPr>
          <p:spPr bwMode="auto">
            <a:xfrm rot="16200000">
              <a:off x="563279" y="3174148"/>
              <a:ext cx="316306" cy="31515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r"/>
              <a:endParaRPr lang="en-US" sz="1800"/>
            </a:p>
          </p:txBody>
        </p:sp>
        <p:sp>
          <p:nvSpPr>
            <p:cNvPr id="719" name="Line 30"/>
            <p:cNvSpPr>
              <a:spLocks noChangeShapeType="1"/>
            </p:cNvSpPr>
            <p:nvPr/>
          </p:nvSpPr>
          <p:spPr bwMode="auto">
            <a:xfrm flipV="1">
              <a:off x="2093894" y="3322125"/>
              <a:ext cx="182995" cy="11861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Line 31"/>
            <p:cNvSpPr>
              <a:spLocks noChangeShapeType="1"/>
            </p:cNvSpPr>
            <p:nvPr/>
          </p:nvSpPr>
          <p:spPr bwMode="auto">
            <a:xfrm flipH="1">
              <a:off x="2118745" y="3397812"/>
              <a:ext cx="194291" cy="12765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Line 32"/>
            <p:cNvSpPr>
              <a:spLocks noChangeShapeType="1"/>
            </p:cNvSpPr>
            <p:nvPr/>
          </p:nvSpPr>
          <p:spPr bwMode="auto">
            <a:xfrm flipV="1">
              <a:off x="907816" y="2887203"/>
              <a:ext cx="406655" cy="2666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42" name="Picture 2" descr="D:\Lancet\Lancet\Pap344 Population Ecology\ChemComm344\cover\12346_fig_6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11864" r="56432" b="4067"/>
          <a:stretch/>
        </p:blipFill>
        <p:spPr bwMode="auto">
          <a:xfrm>
            <a:off x="5393662" y="3729345"/>
            <a:ext cx="2508708" cy="25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2752826" y="1091655"/>
            <a:ext cx="874070" cy="461207"/>
          </a:xfrm>
          <a:prstGeom prst="rightArrow">
            <a:avLst>
              <a:gd name="adj1" fmla="val 26444"/>
              <a:gd name="adj2" fmla="val 50000"/>
            </a:avLst>
          </a:prstGeom>
          <a:solidFill>
            <a:schemeClr val="tx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4377" y="4390945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Simple</a:t>
            </a:r>
            <a:endParaRPr lang="en-US" b="1" dirty="0"/>
          </a:p>
        </p:txBody>
      </p:sp>
      <p:pic>
        <p:nvPicPr>
          <p:cNvPr id="69" name="Picture 4" descr="http://www.quia.com/files/quia/users/rebekahking1/Activities/eagle_food_we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6873" r="7042" b="6218"/>
          <a:stretch/>
        </p:blipFill>
        <p:spPr bwMode="auto">
          <a:xfrm>
            <a:off x="6102170" y="164885"/>
            <a:ext cx="2769069" cy="2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www.encognitive.com/images/metabolic-pathway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6" y="323655"/>
            <a:ext cx="2606049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ight Arrow 74"/>
          <p:cNvSpPr/>
          <p:nvPr/>
        </p:nvSpPr>
        <p:spPr bwMode="auto">
          <a:xfrm>
            <a:off x="3896925" y="1094866"/>
            <a:ext cx="874070" cy="461207"/>
          </a:xfrm>
          <a:prstGeom prst="rightArrow">
            <a:avLst>
              <a:gd name="adj1" fmla="val 26444"/>
              <a:gd name="adj2" fmla="val 50000"/>
            </a:avLst>
          </a:prstGeom>
          <a:solidFill>
            <a:schemeClr val="tx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6" name="Right Arrow 75"/>
          <p:cNvSpPr/>
          <p:nvPr/>
        </p:nvSpPr>
        <p:spPr bwMode="auto">
          <a:xfrm>
            <a:off x="4956627" y="1094866"/>
            <a:ext cx="874070" cy="461207"/>
          </a:xfrm>
          <a:prstGeom prst="rightArrow">
            <a:avLst>
              <a:gd name="adj1" fmla="val 26444"/>
              <a:gd name="adj2" fmla="val 50000"/>
            </a:avLst>
          </a:prstGeom>
          <a:solidFill>
            <a:schemeClr val="tx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7" name="Right Arrow 76"/>
          <p:cNvSpPr/>
          <p:nvPr/>
        </p:nvSpPr>
        <p:spPr bwMode="auto">
          <a:xfrm>
            <a:off x="3240044" y="4741272"/>
            <a:ext cx="2052035" cy="461207"/>
          </a:xfrm>
          <a:prstGeom prst="rightArrow">
            <a:avLst>
              <a:gd name="adj1" fmla="val 26444"/>
              <a:gd name="adj2" fmla="val 50000"/>
            </a:avLst>
          </a:prstGeom>
          <a:solidFill>
            <a:schemeClr val="tx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86835" y="610525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Complicated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80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biologie.uni-hamburg.de/b-online/kegg/kegg/Classes/dblinks_java/map/map003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18612"/>
            <a:ext cx="5619009" cy="393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http://serc.carleton.edu/images/eslabs/fisheries/food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55" y="3865830"/>
            <a:ext cx="4283049" cy="286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Up Arrow 6"/>
          <p:cNvSpPr/>
          <p:nvPr/>
        </p:nvSpPr>
        <p:spPr bwMode="auto">
          <a:xfrm rot="16200000">
            <a:off x="5763070" y="1448780"/>
            <a:ext cx="2016224" cy="1944216"/>
          </a:xfrm>
          <a:prstGeom prst="leftUpArrow">
            <a:avLst>
              <a:gd name="adj1" fmla="val 14458"/>
              <a:gd name="adj2" fmla="val 25000"/>
              <a:gd name="adj3" fmla="val 25000"/>
            </a:avLst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 Box 137"/>
          <p:cNvSpPr txBox="1">
            <a:spLocks noChangeArrowheads="1"/>
          </p:cNvSpPr>
          <p:nvPr/>
        </p:nvSpPr>
        <p:spPr bwMode="auto">
          <a:xfrm>
            <a:off x="1643754" y="106793"/>
            <a:ext cx="249355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rtl="0"/>
            <a:r>
              <a:rPr lang="en-US" sz="2400" dirty="0" smtClean="0">
                <a:latin typeface="Arial" charset="0"/>
              </a:rPr>
              <a:t>Metabolism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237185" y="3392866"/>
            <a:ext cx="1872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+mn-lt"/>
              </a:rPr>
              <a:t>Eco-system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1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05943" y="5984261"/>
            <a:ext cx="20265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/>
              <a:t>Omer </a:t>
            </a:r>
            <a:r>
              <a:rPr lang="en-US" sz="2000" dirty="0" smtClean="0"/>
              <a:t>Markovitch</a:t>
            </a:r>
            <a:endParaRPr lang="en-US" sz="2000" dirty="0"/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40" y="4563812"/>
            <a:ext cx="1487124" cy="148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251520" y="1255691"/>
            <a:ext cx="6563878" cy="2308324"/>
          </a:xfrm>
          <a:prstGeom prst="rect">
            <a:avLst/>
          </a:prstGeom>
          <a:noFill/>
          <a:ln w="76200" cmpd="tri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000" u="sng" dirty="0" smtClean="0">
                <a:latin typeface="Arial Rounded MT Bold" pitchFamily="34" charset="0"/>
                <a:cs typeface="Aharoni" pitchFamily="2" charset="-79"/>
              </a:rPr>
              <a:t>Acknowledgements</a:t>
            </a:r>
            <a:r>
              <a:rPr lang="en-US" sz="2000" b="1" dirty="0">
                <a:latin typeface="Arial Rounded MT Bold" pitchFamily="34" charset="0"/>
                <a:cs typeface="Aharoni" pitchFamily="2" charset="-79"/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latin typeface="Arial Rounded MT Bold" pitchFamily="34" charset="0"/>
                <a:cs typeface="Aharoni" pitchFamily="2" charset="-79"/>
              </a:rPr>
              <a:t>Doron Lancet.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err="1">
                <a:latin typeface="Arial Rounded MT Bold" pitchFamily="34" charset="0"/>
                <a:cs typeface="Aharoni" pitchFamily="2" charset="-79"/>
              </a:rPr>
              <a:t>Avi</a:t>
            </a:r>
            <a:r>
              <a:rPr lang="en-US" sz="2000" dirty="0">
                <a:latin typeface="Arial Rounded MT Bold" pitchFamily="34" charset="0"/>
                <a:cs typeface="Aharoni" pitchFamily="2" charset="-79"/>
              </a:rPr>
              <a:t> Mayo (Weizmann).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latin typeface="Arial Rounded MT Bold" pitchFamily="34" charset="0"/>
                <a:cs typeface="Aharoni" pitchFamily="2" charset="-79"/>
              </a:rPr>
              <a:t>Raphael </a:t>
            </a:r>
            <a:r>
              <a:rPr lang="en-US" sz="2000" dirty="0" err="1" smtClean="0">
                <a:latin typeface="Arial Rounded MT Bold" pitchFamily="34" charset="0"/>
                <a:cs typeface="Aharoni" pitchFamily="2" charset="-79"/>
              </a:rPr>
              <a:t>Zidovetzki</a:t>
            </a:r>
            <a:r>
              <a:rPr lang="en-US" sz="2000" dirty="0" smtClean="0">
                <a:latin typeface="Arial Rounded MT Bold" pitchFamily="34" charset="0"/>
                <a:cs typeface="Aharoni" pitchFamily="2" charset="-79"/>
              </a:rPr>
              <a:t> (U. California Riverside, USA).</a:t>
            </a:r>
            <a:endParaRPr lang="en-US" sz="2000" dirty="0">
              <a:latin typeface="Arial Rounded MT Bold" pitchFamily="34" charset="0"/>
              <a:cs typeface="Aharoni" pitchFamily="2" charset="-79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000" dirty="0" err="1">
                <a:latin typeface="Arial Rounded MT Bold" pitchFamily="34" charset="0"/>
                <a:cs typeface="Aharoni" pitchFamily="2" charset="-79"/>
              </a:rPr>
              <a:t>Natalio</a:t>
            </a:r>
            <a:r>
              <a:rPr lang="en-US" sz="2000" dirty="0"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US" sz="2000" dirty="0" err="1">
                <a:latin typeface="Arial Rounded MT Bold" pitchFamily="34" charset="0"/>
                <a:cs typeface="Aharoni" pitchFamily="2" charset="-79"/>
              </a:rPr>
              <a:t>Krasnogor</a:t>
            </a:r>
            <a:r>
              <a:rPr lang="en-US" sz="2000" dirty="0">
                <a:latin typeface="Arial Rounded MT Bold" pitchFamily="34" charset="0"/>
                <a:cs typeface="Aharoni" pitchFamily="2" charset="-79"/>
              </a:rPr>
              <a:t> (U. </a:t>
            </a:r>
            <a:r>
              <a:rPr lang="en-US" sz="2000" dirty="0" smtClean="0">
                <a:latin typeface="Arial Rounded MT Bold" pitchFamily="34" charset="0"/>
                <a:cs typeface="Aharoni" pitchFamily="2" charset="-79"/>
              </a:rPr>
              <a:t>Nottingham, UK).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latin typeface="Arial Rounded MT Bold" pitchFamily="34" charset="0"/>
                <a:cs typeface="Aharoni" pitchFamily="2" charset="-79"/>
              </a:rPr>
              <a:t>Lancet </a:t>
            </a:r>
            <a:r>
              <a:rPr lang="en-US" sz="2000" dirty="0">
                <a:latin typeface="Arial Rounded MT Bold" pitchFamily="34" charset="0"/>
                <a:cs typeface="Aharoni" pitchFamily="2" charset="-79"/>
              </a:rPr>
              <a:t>group.</a:t>
            </a:r>
          </a:p>
        </p:txBody>
      </p:sp>
      <p:pic>
        <p:nvPicPr>
          <p:cNvPr id="30726" name="Picture 8" descr="D:\Logos-PCFORMAT\WIZ8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39" y="0"/>
            <a:ext cx="5154162" cy="114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41200" y="4176952"/>
            <a:ext cx="5351279" cy="1277273"/>
          </a:xfrm>
          <a:prstGeom prst="rect">
            <a:avLst/>
          </a:prstGeom>
          <a:noFill/>
          <a:ln w="76200" cmpd="tri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eaLnBrk="1" hangingPunct="1"/>
            <a:r>
              <a:rPr lang="en-US" sz="1800" u="sng" dirty="0">
                <a:latin typeface="Arial Rounded MT Bold" pitchFamily="34" charset="0"/>
                <a:cs typeface="Aharoni" pitchFamily="2" charset="-79"/>
              </a:rPr>
              <a:t>Funding: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en-US" sz="1800" dirty="0" smtClean="0">
                <a:latin typeface="Arial Rounded MT Bold" pitchFamily="34" charset="0"/>
                <a:cs typeface="Aharoni" pitchFamily="2" charset="-79"/>
              </a:rPr>
              <a:t>* Minerva </a:t>
            </a:r>
            <a:r>
              <a:rPr lang="en-US" sz="1800" dirty="0">
                <a:latin typeface="Arial Rounded MT Bold" pitchFamily="34" charset="0"/>
                <a:cs typeface="Aharoni" pitchFamily="2" charset="-79"/>
              </a:rPr>
              <a:t>Center </a:t>
            </a:r>
            <a:r>
              <a:rPr lang="en-US" sz="1800" dirty="0" smtClean="0">
                <a:latin typeface="Arial Rounded MT Bold" pitchFamily="34" charset="0"/>
                <a:cs typeface="Aharoni" pitchFamily="2" charset="-79"/>
              </a:rPr>
              <a:t>for Life Under Extreme Planetary Conditions, at Weizmann Institute.</a:t>
            </a:r>
          </a:p>
          <a:p>
            <a:pPr marL="0" indent="0" eaLnBrk="1" hangingPunct="1"/>
            <a:r>
              <a:rPr lang="en-US" sz="1800" b="1" dirty="0" smtClean="0">
                <a:latin typeface="Arial Rounded MT Bold" pitchFamily="34" charset="0"/>
                <a:cs typeface="Aharoni" pitchFamily="2" charset="-79"/>
              </a:rPr>
              <a:t>*</a:t>
            </a:r>
            <a:r>
              <a:rPr lang="en-US" sz="1800" dirty="0" smtClean="0">
                <a:latin typeface="Arial Rounded MT Bold" pitchFamily="34" charset="0"/>
                <a:cs typeface="Aharoni" pitchFamily="2" charset="-79"/>
              </a:rPr>
              <a:t> E.U. FP7 “MATCHIT”.</a:t>
            </a:r>
            <a:endParaRPr lang="en-US" sz="1800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5106" y="6221500"/>
            <a:ext cx="609594" cy="457200"/>
          </a:xfrm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86456F3-30AC-4D07-A78D-FE932FC2F6A8}" type="slidenum">
              <a:rPr lang="he-IL" sz="2400" b="1" smtClean="0">
                <a:latin typeface="+mn-lt"/>
              </a:rPr>
              <a:pPr eaLnBrk="1" hangingPunct="1"/>
              <a:t>20</a:t>
            </a:fld>
            <a:endParaRPr lang="en-US" sz="24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" r="8339"/>
          <a:stretch>
            <a:fillRect/>
          </a:stretch>
        </p:blipFill>
        <p:spPr bwMode="auto">
          <a:xfrm>
            <a:off x="3806915" y="863715"/>
            <a:ext cx="4960625" cy="385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 Box 2"/>
          <p:cNvSpPr txBox="1">
            <a:spLocks noChangeArrowheads="1"/>
          </p:cNvSpPr>
          <p:nvPr/>
        </p:nvSpPr>
        <p:spPr bwMode="auto">
          <a:xfrm>
            <a:off x="1532428" y="6400800"/>
            <a:ext cx="6567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000" dirty="0" smtClean="0">
                <a:latin typeface="+mn-lt"/>
              </a:rPr>
              <a:t>Markovitch </a:t>
            </a:r>
            <a:r>
              <a:rPr lang="en-US" sz="2000" dirty="0">
                <a:latin typeface="+mn-lt"/>
              </a:rPr>
              <a:t>and Lancet, Artificial Life 18:3 (2012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864328" y="1359842"/>
            <a:ext cx="2770188" cy="2789238"/>
            <a:chOff x="993126" y="2078850"/>
            <a:chExt cx="2771629" cy="2790310"/>
          </a:xfrm>
        </p:grpSpPr>
        <p:cxnSp>
          <p:nvCxnSpPr>
            <p:cNvPr id="17420" name="Straight Connector 5"/>
            <p:cNvCxnSpPr>
              <a:cxnSpLocks noChangeShapeType="1"/>
            </p:cNvCxnSpPr>
            <p:nvPr/>
          </p:nvCxnSpPr>
          <p:spPr bwMode="auto">
            <a:xfrm flipH="1">
              <a:off x="2345271" y="2078850"/>
              <a:ext cx="19234" cy="2790310"/>
            </a:xfrm>
            <a:prstGeom prst="line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421" name="Straight Connector 11"/>
            <p:cNvCxnSpPr>
              <a:cxnSpLocks noChangeShapeType="1"/>
            </p:cNvCxnSpPr>
            <p:nvPr/>
          </p:nvCxnSpPr>
          <p:spPr bwMode="auto">
            <a:xfrm flipH="1">
              <a:off x="1691681" y="2078850"/>
              <a:ext cx="45004" cy="2790310"/>
            </a:xfrm>
            <a:prstGeom prst="line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7422" name="Pentagon 15"/>
            <p:cNvSpPr>
              <a:spLocks noChangeArrowheads="1"/>
            </p:cNvSpPr>
            <p:nvPr/>
          </p:nvSpPr>
          <p:spPr bwMode="auto">
            <a:xfrm>
              <a:off x="2367755" y="3073400"/>
              <a:ext cx="1397000" cy="186267"/>
            </a:xfrm>
            <a:prstGeom prst="homePlate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/>
            </a:gra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7423" name="Pentagon 20"/>
            <p:cNvSpPr>
              <a:spLocks noChangeArrowheads="1"/>
            </p:cNvSpPr>
            <p:nvPr/>
          </p:nvSpPr>
          <p:spPr bwMode="auto">
            <a:xfrm rot="10800000">
              <a:off x="993126" y="3073399"/>
              <a:ext cx="698500" cy="186267"/>
            </a:xfrm>
            <a:prstGeom prst="homePlate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/>
            </a:gra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</p:grpSp>
      <p:sp>
        <p:nvSpPr>
          <p:cNvPr id="17417" name="Rectangle 18"/>
          <p:cNvSpPr>
            <a:spLocks noChangeArrowheads="1"/>
          </p:cNvSpPr>
          <p:nvPr/>
        </p:nvSpPr>
        <p:spPr bwMode="auto">
          <a:xfrm>
            <a:off x="6237185" y="1797230"/>
            <a:ext cx="1162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/>
              <a:t>Positive</a:t>
            </a:r>
          </a:p>
        </p:txBody>
      </p:sp>
      <p:sp>
        <p:nvSpPr>
          <p:cNvPr id="17418" name="Rectangle 18"/>
          <p:cNvSpPr>
            <a:spLocks noChangeArrowheads="1"/>
          </p:cNvSpPr>
          <p:nvPr/>
        </p:nvSpPr>
        <p:spPr bwMode="auto">
          <a:xfrm>
            <a:off x="4462050" y="1763815"/>
            <a:ext cx="1235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Negative</a:t>
            </a:r>
          </a:p>
        </p:txBody>
      </p:sp>
      <p:graphicFrame>
        <p:nvGraphicFramePr>
          <p:cNvPr id="174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20366"/>
              </p:ext>
            </p:extLst>
          </p:nvPr>
        </p:nvGraphicFramePr>
        <p:xfrm>
          <a:off x="4651217" y="4933048"/>
          <a:ext cx="395128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75" name="Equation" r:id="rId5" imgW="2705100" imgH="419100" progId="Equation.3">
                  <p:embed/>
                </p:oleObj>
              </mc:Choice>
              <mc:Fallback>
                <p:oleObj name="Equation" r:id="rId5" imgW="2705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217" y="4933048"/>
                        <a:ext cx="3951288" cy="611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8620"/>
            <a:ext cx="9144000" cy="519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Selection in GARD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00" y="728700"/>
            <a:ext cx="3915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  <a:cs typeface="Times New Roman" pitchFamily="18" charset="0"/>
              </a:rPr>
              <a:t>Selection of GARD assemblies towards a </a:t>
            </a:r>
            <a:r>
              <a:rPr lang="en-US" sz="2000" u="sng" dirty="0">
                <a:latin typeface="+mn-lt"/>
                <a:cs typeface="Times New Roman" pitchFamily="18" charset="0"/>
              </a:rPr>
              <a:t>target compotype</a:t>
            </a:r>
            <a:r>
              <a:rPr lang="en-US" sz="2000" dirty="0">
                <a:latin typeface="+mn-lt"/>
                <a:cs typeface="Times New Roman" pitchFamily="18" charset="0"/>
              </a:rPr>
              <a:t>.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8355106" y="6221500"/>
            <a:ext cx="6095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fld id="{A86456F3-30AC-4D07-A78D-FE932FC2F6A8}" type="slidenum">
              <a:rPr lang="he-IL" sz="2400" b="1" smtClean="0">
                <a:latin typeface="+mn-lt"/>
              </a:rPr>
              <a:pPr eaLnBrk="1" hangingPunct="1"/>
              <a:t>21</a:t>
            </a:fld>
            <a:endParaRPr lang="en-US" sz="2400" b="1" dirty="0" smtClean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560" y="4503950"/>
            <a:ext cx="2565286" cy="104028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dirty="0" smtClean="0">
                <a:latin typeface="+mn-lt"/>
                <a:cs typeface="Times New Roman" pitchFamily="18" charset="0"/>
              </a:rPr>
              <a:t>GARD portrays selection.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447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609600" indent="-609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lang="en-US" b="1" u="sng">
                <a:solidFill>
                  <a:schemeClr val="bg1"/>
                </a:solidFill>
                <a:latin typeface="+mn-lt"/>
              </a:rPr>
              <a:t>Lack of selectivity in GARD? </a:t>
            </a:r>
            <a:r>
              <a:rPr lang="en-US" b="1" i="1" u="sng">
                <a:solidFill>
                  <a:schemeClr val="bg1"/>
                </a:solidFill>
                <a:latin typeface="+mn-lt"/>
              </a:rPr>
              <a:t>NO</a:t>
            </a:r>
            <a:r>
              <a:rPr lang="en-US" b="1" u="sng">
                <a:solidFill>
                  <a:schemeClr val="bg1"/>
                </a:solidFill>
                <a:latin typeface="+mn-lt"/>
              </a:rPr>
              <a:t>.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4"/>
          <a:stretch>
            <a:fillRect/>
          </a:stretch>
        </p:blipFill>
        <p:spPr bwMode="auto">
          <a:xfrm>
            <a:off x="3305175" y="1501775"/>
            <a:ext cx="5154613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0" y="4862513"/>
            <a:ext cx="840422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1066800" indent="-609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en-US" sz="2400" dirty="0">
                <a:latin typeface="+mn-lt"/>
              </a:rPr>
              <a:t>Their weak points:</a:t>
            </a:r>
          </a:p>
          <a:p>
            <a:pPr lvl="1" eaLnBrk="1" hangingPunct="1">
              <a:lnSpc>
                <a:spcPct val="105000"/>
              </a:lnSpc>
              <a:buFontTx/>
              <a:buAutoNum type="arabicParenBoth"/>
            </a:pPr>
            <a:r>
              <a:rPr lang="en-US" sz="2400" dirty="0">
                <a:latin typeface="+mn-lt"/>
              </a:rPr>
              <a:t>Target is not a composome.</a:t>
            </a:r>
          </a:p>
          <a:p>
            <a:pPr lvl="1" eaLnBrk="1" hangingPunct="1">
              <a:lnSpc>
                <a:spcPct val="105000"/>
              </a:lnSpc>
              <a:buFontTx/>
              <a:buAutoNum type="arabicParenBoth"/>
            </a:pPr>
            <a:r>
              <a:rPr lang="en-US" sz="2400" dirty="0">
                <a:latin typeface="+mn-lt"/>
              </a:rPr>
              <a:t>Only a single simulation performed.</a:t>
            </a:r>
          </a:p>
          <a:p>
            <a:pPr lvl="1" eaLnBrk="1" hangingPunct="1">
              <a:lnSpc>
                <a:spcPct val="105000"/>
              </a:lnSpc>
              <a:buFontTx/>
              <a:buAutoNum type="arabicParenBoth"/>
            </a:pPr>
            <a:r>
              <a:rPr lang="en-US" sz="2400" dirty="0">
                <a:latin typeface="+mn-lt"/>
              </a:rPr>
              <a:t>Small repertoire (N</a:t>
            </a:r>
            <a:r>
              <a:rPr lang="en-US" sz="2400" baseline="-25000" dirty="0">
                <a:latin typeface="+mn-lt"/>
              </a:rPr>
              <a:t>G</a:t>
            </a:r>
            <a:r>
              <a:rPr lang="en-US" sz="2400" dirty="0">
                <a:latin typeface="+mn-lt"/>
              </a:rPr>
              <a:t>=10) and assembly size (</a:t>
            </a:r>
            <a:r>
              <a:rPr lang="en-US" sz="2400" dirty="0" err="1">
                <a:latin typeface="+mn-lt"/>
              </a:rPr>
              <a:t>N</a:t>
            </a:r>
            <a:r>
              <a:rPr lang="en-US" sz="2400" baseline="-25000" dirty="0" err="1">
                <a:latin typeface="+mn-lt"/>
              </a:rPr>
              <a:t>max</a:t>
            </a:r>
            <a:r>
              <a:rPr lang="en-US" sz="2400" dirty="0">
                <a:latin typeface="+mn-lt"/>
              </a:rPr>
              <a:t>=6).</a:t>
            </a:r>
          </a:p>
          <a:p>
            <a:pPr lvl="1" eaLnBrk="1" hangingPunct="1">
              <a:lnSpc>
                <a:spcPct val="105000"/>
              </a:lnSpc>
              <a:buFontTx/>
              <a:buAutoNum type="arabicParenBoth"/>
            </a:pPr>
            <a:r>
              <a:rPr lang="en-US" sz="2400" dirty="0">
                <a:latin typeface="+mn-lt"/>
              </a:rPr>
              <a:t>Arbitrary fitness threshold.</a:t>
            </a: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4630738" y="5003800"/>
            <a:ext cx="3779837" cy="44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>
                <a:latin typeface="+mn-lt"/>
              </a:rPr>
              <a:t>Index of assembly composition</a:t>
            </a: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 rot="-5400000">
            <a:off x="2520156" y="2813492"/>
            <a:ext cx="1589087" cy="4801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>
                <a:latin typeface="+mn-lt"/>
              </a:rPr>
              <a:t>Frequency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0" y="569913"/>
            <a:ext cx="91440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en-US" sz="2400">
                <a:latin typeface="+mn-lt"/>
              </a:rPr>
              <a:t>Vasas, Szathmary &amp; Santos, PNAS 107, 1470-1475 (2010): Imposing Darwinian selection in GARD has, at most, negligible effect…</a:t>
            </a:r>
          </a:p>
        </p:txBody>
      </p:sp>
      <p:sp>
        <p:nvSpPr>
          <p:cNvPr id="37897" name="Text Box 15"/>
          <p:cNvSpPr txBox="1">
            <a:spLocks noChangeArrowheads="1"/>
          </p:cNvSpPr>
          <p:nvPr/>
        </p:nvSpPr>
        <p:spPr bwMode="auto">
          <a:xfrm>
            <a:off x="5862638" y="1700213"/>
            <a:ext cx="1985962" cy="11997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en-US" sz="2400">
                <a:solidFill>
                  <a:srgbClr val="FF0000"/>
                </a:solidFill>
                <a:latin typeface="+mn-lt"/>
              </a:rPr>
              <a:t>–– Regular</a:t>
            </a:r>
          </a:p>
          <a:p>
            <a:pPr eaLnBrk="1" hangingPunct="1">
              <a:lnSpc>
                <a:spcPct val="105000"/>
              </a:lnSpc>
            </a:pPr>
            <a:r>
              <a:rPr lang="en-US" sz="2400">
                <a:solidFill>
                  <a:srgbClr val="009900"/>
                </a:solidFill>
                <a:latin typeface="+mn-lt"/>
              </a:rPr>
              <a:t>–– Beneficial</a:t>
            </a:r>
          </a:p>
          <a:p>
            <a:pPr eaLnBrk="1" hangingPunct="1">
              <a:lnSpc>
                <a:spcPct val="105000"/>
              </a:lnSpc>
            </a:pPr>
            <a:r>
              <a:rPr lang="en-US" sz="2400">
                <a:solidFill>
                  <a:srgbClr val="0000FF"/>
                </a:solidFill>
                <a:latin typeface="+mn-lt"/>
              </a:rPr>
              <a:t>–– Detrimental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5106" y="6221500"/>
            <a:ext cx="609594" cy="457200"/>
          </a:xfrm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86456F3-30AC-4D07-A78D-FE932FC2F6A8}" type="slidenum">
              <a:rPr lang="he-IL" sz="2400" b="1" smtClean="0">
                <a:latin typeface="+mn-lt"/>
              </a:rPr>
              <a:pPr eaLnBrk="1" hangingPunct="1"/>
              <a:t>22</a:t>
            </a:fld>
            <a:endParaRPr lang="en-US" sz="2400" b="1" dirty="0" smtClean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9" b="25253"/>
          <a:stretch>
            <a:fillRect/>
          </a:stretch>
        </p:blipFill>
        <p:spPr bwMode="auto">
          <a:xfrm>
            <a:off x="1462088" y="819150"/>
            <a:ext cx="163353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718" name="Group 582"/>
          <p:cNvGrpSpPr>
            <a:grpSpLocks/>
          </p:cNvGrpSpPr>
          <p:nvPr/>
        </p:nvGrpSpPr>
        <p:grpSpPr bwMode="auto">
          <a:xfrm>
            <a:off x="4762500" y="712788"/>
            <a:ext cx="3484563" cy="3249612"/>
            <a:chOff x="930" y="1162"/>
            <a:chExt cx="2360" cy="2339"/>
          </a:xfrm>
        </p:grpSpPr>
        <p:sp>
          <p:nvSpPr>
            <p:cNvPr id="12296" name="Oval 9"/>
            <p:cNvSpPr>
              <a:spLocks noChangeArrowheads="1"/>
            </p:cNvSpPr>
            <p:nvPr/>
          </p:nvSpPr>
          <p:spPr bwMode="auto">
            <a:xfrm>
              <a:off x="2294" y="1219"/>
              <a:ext cx="174" cy="175"/>
            </a:xfrm>
            <a:prstGeom prst="ellipse">
              <a:avLst/>
            </a:prstGeom>
            <a:solidFill>
              <a:schemeClr val="bg2"/>
            </a:solidFill>
            <a:ln w="1428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12297" name="Oval 10"/>
            <p:cNvSpPr>
              <a:spLocks noChangeArrowheads="1"/>
            </p:cNvSpPr>
            <p:nvPr/>
          </p:nvSpPr>
          <p:spPr bwMode="auto">
            <a:xfrm>
              <a:off x="2784" y="1476"/>
              <a:ext cx="174" cy="176"/>
            </a:xfrm>
            <a:prstGeom prst="ellipse">
              <a:avLst/>
            </a:prstGeom>
            <a:solidFill>
              <a:srgbClr val="FF9933"/>
            </a:solidFill>
            <a:ln w="14288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12298" name="Oval 11"/>
            <p:cNvSpPr>
              <a:spLocks noChangeArrowheads="1"/>
            </p:cNvSpPr>
            <p:nvPr/>
          </p:nvSpPr>
          <p:spPr bwMode="auto">
            <a:xfrm>
              <a:off x="3071" y="1942"/>
              <a:ext cx="174" cy="175"/>
            </a:xfrm>
            <a:prstGeom prst="ellipse">
              <a:avLst/>
            </a:prstGeom>
            <a:solidFill>
              <a:srgbClr val="CC0099"/>
            </a:solidFill>
            <a:ln w="14288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12299" name="Oval 12"/>
            <p:cNvSpPr>
              <a:spLocks noChangeArrowheads="1"/>
            </p:cNvSpPr>
            <p:nvPr/>
          </p:nvSpPr>
          <p:spPr bwMode="auto">
            <a:xfrm>
              <a:off x="3116" y="2226"/>
              <a:ext cx="174" cy="174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12300" name="Oval 13"/>
            <p:cNvSpPr>
              <a:spLocks noChangeArrowheads="1"/>
            </p:cNvSpPr>
            <p:nvPr/>
          </p:nvSpPr>
          <p:spPr bwMode="auto">
            <a:xfrm>
              <a:off x="2960" y="1686"/>
              <a:ext cx="174" cy="174"/>
            </a:xfrm>
            <a:prstGeom prst="ellipse">
              <a:avLst/>
            </a:prstGeom>
            <a:solidFill>
              <a:srgbClr val="00FF00"/>
            </a:solidFill>
            <a:ln w="142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12301" name="Oval 14"/>
            <p:cNvSpPr>
              <a:spLocks noChangeArrowheads="1"/>
            </p:cNvSpPr>
            <p:nvPr/>
          </p:nvSpPr>
          <p:spPr bwMode="auto">
            <a:xfrm>
              <a:off x="2552" y="3152"/>
              <a:ext cx="174" cy="174"/>
            </a:xfrm>
            <a:prstGeom prst="ellipse">
              <a:avLst/>
            </a:prstGeom>
            <a:solidFill>
              <a:srgbClr val="009900"/>
            </a:solidFill>
            <a:ln w="14288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12302" name="Oval 15"/>
            <p:cNvSpPr>
              <a:spLocks noChangeArrowheads="1"/>
            </p:cNvSpPr>
            <p:nvPr/>
          </p:nvSpPr>
          <p:spPr bwMode="auto">
            <a:xfrm>
              <a:off x="2784" y="3011"/>
              <a:ext cx="174" cy="175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12303" name="Oval 16"/>
            <p:cNvSpPr>
              <a:spLocks noChangeArrowheads="1"/>
            </p:cNvSpPr>
            <p:nvPr/>
          </p:nvSpPr>
          <p:spPr bwMode="auto">
            <a:xfrm>
              <a:off x="2960" y="2799"/>
              <a:ext cx="174" cy="175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12304" name="Oval 17"/>
            <p:cNvSpPr>
              <a:spLocks noChangeArrowheads="1"/>
            </p:cNvSpPr>
            <p:nvPr/>
          </p:nvSpPr>
          <p:spPr bwMode="auto">
            <a:xfrm>
              <a:off x="974" y="1942"/>
              <a:ext cx="174" cy="175"/>
            </a:xfrm>
            <a:prstGeom prst="ellipse">
              <a:avLst/>
            </a:prstGeom>
            <a:solidFill>
              <a:srgbClr val="FF00FF"/>
            </a:solidFill>
            <a:ln w="1428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12305" name="Oval 18"/>
            <p:cNvSpPr>
              <a:spLocks noChangeArrowheads="1"/>
            </p:cNvSpPr>
            <p:nvPr/>
          </p:nvSpPr>
          <p:spPr bwMode="auto">
            <a:xfrm>
              <a:off x="930" y="2223"/>
              <a:ext cx="174" cy="175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12306" name="Oval 19"/>
            <p:cNvSpPr>
              <a:spLocks noChangeArrowheads="1"/>
            </p:cNvSpPr>
            <p:nvPr/>
          </p:nvSpPr>
          <p:spPr bwMode="auto">
            <a:xfrm>
              <a:off x="1749" y="3273"/>
              <a:ext cx="173" cy="175"/>
            </a:xfrm>
            <a:prstGeom prst="ellipse">
              <a:avLst/>
            </a:prstGeom>
            <a:solidFill>
              <a:srgbClr val="FF99CC"/>
            </a:solidFill>
            <a:ln w="14288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12307" name="Oval 20"/>
            <p:cNvSpPr>
              <a:spLocks noChangeArrowheads="1"/>
            </p:cNvSpPr>
            <p:nvPr/>
          </p:nvSpPr>
          <p:spPr bwMode="auto">
            <a:xfrm>
              <a:off x="1491" y="3152"/>
              <a:ext cx="174" cy="174"/>
            </a:xfrm>
            <a:prstGeom prst="ellipse">
              <a:avLst/>
            </a:pr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12308" name="Oval 21"/>
            <p:cNvSpPr>
              <a:spLocks noChangeArrowheads="1"/>
            </p:cNvSpPr>
            <p:nvPr/>
          </p:nvSpPr>
          <p:spPr bwMode="auto">
            <a:xfrm>
              <a:off x="974" y="2545"/>
              <a:ext cx="174" cy="175"/>
            </a:xfrm>
            <a:prstGeom prst="ellipse">
              <a:avLst/>
            </a:prstGeom>
            <a:solidFill>
              <a:srgbClr val="9933FF"/>
            </a:solidFill>
            <a:ln w="14288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12309" name="Oval 22"/>
            <p:cNvSpPr>
              <a:spLocks noChangeArrowheads="1"/>
            </p:cNvSpPr>
            <p:nvPr/>
          </p:nvSpPr>
          <p:spPr bwMode="auto">
            <a:xfrm>
              <a:off x="1085" y="2799"/>
              <a:ext cx="174" cy="175"/>
            </a:xfrm>
            <a:prstGeom prst="ellipse">
              <a:avLst/>
            </a:prstGeom>
            <a:solidFill>
              <a:srgbClr val="009900"/>
            </a:solidFill>
            <a:ln w="14288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12310" name="Oval 23"/>
            <p:cNvSpPr>
              <a:spLocks noChangeArrowheads="1"/>
            </p:cNvSpPr>
            <p:nvPr/>
          </p:nvSpPr>
          <p:spPr bwMode="auto">
            <a:xfrm>
              <a:off x="1749" y="1215"/>
              <a:ext cx="173" cy="174"/>
            </a:xfrm>
            <a:prstGeom prst="ellipse">
              <a:avLst/>
            </a:prstGeom>
            <a:solidFill>
              <a:srgbClr val="666699"/>
            </a:solidFill>
            <a:ln w="14288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12311" name="Oval 24"/>
            <p:cNvSpPr>
              <a:spLocks noChangeArrowheads="1"/>
            </p:cNvSpPr>
            <p:nvPr/>
          </p:nvSpPr>
          <p:spPr bwMode="auto">
            <a:xfrm>
              <a:off x="1506" y="1328"/>
              <a:ext cx="174" cy="175"/>
            </a:xfrm>
            <a:prstGeom prst="ellipse">
              <a:avLst/>
            </a:prstGeom>
            <a:solidFill>
              <a:schemeClr val="accent1"/>
            </a:solidFill>
            <a:ln w="14288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grpSp>
          <p:nvGrpSpPr>
            <p:cNvPr id="12312" name="Group 25"/>
            <p:cNvGrpSpPr>
              <a:grpSpLocks/>
            </p:cNvGrpSpPr>
            <p:nvPr/>
          </p:nvGrpSpPr>
          <p:grpSpPr bwMode="auto">
            <a:xfrm>
              <a:off x="1623" y="1495"/>
              <a:ext cx="313" cy="545"/>
              <a:chOff x="1511" y="1009"/>
              <a:chExt cx="269" cy="466"/>
            </a:xfrm>
          </p:grpSpPr>
          <p:grpSp>
            <p:nvGrpSpPr>
              <p:cNvPr id="12855" name="Group 26"/>
              <p:cNvGrpSpPr>
                <a:grpSpLocks/>
              </p:cNvGrpSpPr>
              <p:nvPr/>
            </p:nvGrpSpPr>
            <p:grpSpPr bwMode="auto">
              <a:xfrm>
                <a:off x="1511" y="1009"/>
                <a:ext cx="65" cy="115"/>
                <a:chOff x="1511" y="1009"/>
                <a:chExt cx="65" cy="115"/>
              </a:xfrm>
            </p:grpSpPr>
            <p:sp>
              <p:nvSpPr>
                <p:cNvPr id="12865" name="Line 27"/>
                <p:cNvSpPr>
                  <a:spLocks noChangeShapeType="1"/>
                </p:cNvSpPr>
                <p:nvPr/>
              </p:nvSpPr>
              <p:spPr bwMode="auto">
                <a:xfrm>
                  <a:off x="1511" y="1009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66" name="Line 28"/>
                <p:cNvSpPr>
                  <a:spLocks noChangeShapeType="1"/>
                </p:cNvSpPr>
                <p:nvPr/>
              </p:nvSpPr>
              <p:spPr bwMode="auto">
                <a:xfrm>
                  <a:off x="1522" y="1084"/>
                  <a:ext cx="54" cy="40"/>
                </a:xfrm>
                <a:prstGeom prst="line">
                  <a:avLst/>
                </a:prstGeom>
                <a:noFill/>
                <a:ln w="14288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856" name="Group 29"/>
              <p:cNvGrpSpPr>
                <a:grpSpLocks/>
              </p:cNvGrpSpPr>
              <p:nvPr/>
            </p:nvGrpSpPr>
            <p:grpSpPr bwMode="auto">
              <a:xfrm>
                <a:off x="1576" y="1124"/>
                <a:ext cx="68" cy="118"/>
                <a:chOff x="1576" y="1124"/>
                <a:chExt cx="68" cy="118"/>
              </a:xfrm>
            </p:grpSpPr>
            <p:sp>
              <p:nvSpPr>
                <p:cNvPr id="12863" name="Line 30"/>
                <p:cNvSpPr>
                  <a:spLocks noChangeShapeType="1"/>
                </p:cNvSpPr>
                <p:nvPr/>
              </p:nvSpPr>
              <p:spPr bwMode="auto">
                <a:xfrm>
                  <a:off x="1576" y="1124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64" name="Line 31"/>
                <p:cNvSpPr>
                  <a:spLocks noChangeShapeType="1"/>
                </p:cNvSpPr>
                <p:nvPr/>
              </p:nvSpPr>
              <p:spPr bwMode="auto">
                <a:xfrm>
                  <a:off x="1587" y="1199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857" name="Group 32"/>
              <p:cNvGrpSpPr>
                <a:grpSpLocks/>
              </p:cNvGrpSpPr>
              <p:nvPr/>
            </p:nvGrpSpPr>
            <p:grpSpPr bwMode="auto">
              <a:xfrm>
                <a:off x="1646" y="1244"/>
                <a:ext cx="66" cy="115"/>
                <a:chOff x="1646" y="1244"/>
                <a:chExt cx="66" cy="115"/>
              </a:xfrm>
            </p:grpSpPr>
            <p:sp>
              <p:nvSpPr>
                <p:cNvPr id="12861" name="Line 33"/>
                <p:cNvSpPr>
                  <a:spLocks noChangeShapeType="1"/>
                </p:cNvSpPr>
                <p:nvPr/>
              </p:nvSpPr>
              <p:spPr bwMode="auto">
                <a:xfrm>
                  <a:off x="1646" y="1244"/>
                  <a:ext cx="7" cy="68"/>
                </a:xfrm>
                <a:prstGeom prst="line">
                  <a:avLst/>
                </a:prstGeom>
                <a:noFill/>
                <a:ln w="14288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62" name="Line 34"/>
                <p:cNvSpPr>
                  <a:spLocks noChangeShapeType="1"/>
                </p:cNvSpPr>
                <p:nvPr/>
              </p:nvSpPr>
              <p:spPr bwMode="auto">
                <a:xfrm>
                  <a:off x="1658" y="1316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858" name="Group 35"/>
              <p:cNvGrpSpPr>
                <a:grpSpLocks/>
              </p:cNvGrpSpPr>
              <p:nvPr/>
            </p:nvGrpSpPr>
            <p:grpSpPr bwMode="auto">
              <a:xfrm>
                <a:off x="1712" y="1359"/>
                <a:ext cx="68" cy="116"/>
                <a:chOff x="1712" y="1359"/>
                <a:chExt cx="68" cy="116"/>
              </a:xfrm>
            </p:grpSpPr>
            <p:sp>
              <p:nvSpPr>
                <p:cNvPr id="12859" name="Line 36"/>
                <p:cNvSpPr>
                  <a:spLocks noChangeShapeType="1"/>
                </p:cNvSpPr>
                <p:nvPr/>
              </p:nvSpPr>
              <p:spPr bwMode="auto">
                <a:xfrm>
                  <a:off x="1712" y="1359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60" name="Line 37"/>
                <p:cNvSpPr>
                  <a:spLocks noChangeShapeType="1"/>
                </p:cNvSpPr>
                <p:nvPr/>
              </p:nvSpPr>
              <p:spPr bwMode="auto">
                <a:xfrm>
                  <a:off x="1723" y="1434"/>
                  <a:ext cx="57" cy="41"/>
                </a:xfrm>
                <a:prstGeom prst="line">
                  <a:avLst/>
                </a:prstGeom>
                <a:noFill/>
                <a:ln w="14288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13" name="Group 38"/>
            <p:cNvGrpSpPr>
              <a:grpSpLocks/>
            </p:cNvGrpSpPr>
            <p:nvPr/>
          </p:nvGrpSpPr>
          <p:grpSpPr bwMode="auto">
            <a:xfrm>
              <a:off x="1259" y="1476"/>
              <a:ext cx="174" cy="176"/>
              <a:chOff x="1199" y="993"/>
              <a:chExt cx="149" cy="150"/>
            </a:xfrm>
          </p:grpSpPr>
          <p:sp>
            <p:nvSpPr>
              <p:cNvPr id="12845" name="Oval 39"/>
              <p:cNvSpPr>
                <a:spLocks noChangeArrowheads="1"/>
              </p:cNvSpPr>
              <p:nvPr/>
            </p:nvSpPr>
            <p:spPr bwMode="auto">
              <a:xfrm>
                <a:off x="1199" y="993"/>
                <a:ext cx="149" cy="150"/>
              </a:xfrm>
              <a:prstGeom prst="ellipse">
                <a:avLst/>
              </a:prstGeom>
              <a:solidFill>
                <a:srgbClr val="CC9900"/>
              </a:solidFill>
              <a:ln w="142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+mn-lt"/>
                  <a:cs typeface="Times New Roman" pitchFamily="18" charset="0"/>
                </a:endParaRPr>
              </a:p>
            </p:txBody>
          </p:sp>
          <p:grpSp>
            <p:nvGrpSpPr>
              <p:cNvPr id="12846" name="Group 40"/>
              <p:cNvGrpSpPr>
                <a:grpSpLocks/>
              </p:cNvGrpSpPr>
              <p:nvPr/>
            </p:nvGrpSpPr>
            <p:grpSpPr bwMode="auto">
              <a:xfrm>
                <a:off x="1215" y="1009"/>
                <a:ext cx="52" cy="117"/>
                <a:chOff x="1215" y="1009"/>
                <a:chExt cx="52" cy="117"/>
              </a:xfrm>
            </p:grpSpPr>
            <p:grpSp>
              <p:nvGrpSpPr>
                <p:cNvPr id="12847" name="Group 41"/>
                <p:cNvGrpSpPr>
                  <a:grpSpLocks/>
                </p:cNvGrpSpPr>
                <p:nvPr/>
              </p:nvGrpSpPr>
              <p:grpSpPr bwMode="auto">
                <a:xfrm>
                  <a:off x="1215" y="1009"/>
                  <a:ext cx="52" cy="117"/>
                  <a:chOff x="1215" y="1009"/>
                  <a:chExt cx="52" cy="117"/>
                </a:xfrm>
              </p:grpSpPr>
              <p:sp>
                <p:nvSpPr>
                  <p:cNvPr id="12853" name="Arc 42"/>
                  <p:cNvSpPr>
                    <a:spLocks/>
                  </p:cNvSpPr>
                  <p:nvPr/>
                </p:nvSpPr>
                <p:spPr bwMode="auto">
                  <a:xfrm>
                    <a:off x="1215" y="1009"/>
                    <a:ext cx="48" cy="117"/>
                  </a:xfrm>
                  <a:custGeom>
                    <a:avLst/>
                    <a:gdLst>
                      <a:gd name="T0" fmla="*/ 0 w 21600"/>
                      <a:gd name="T1" fmla="*/ 0 h 42791"/>
                      <a:gd name="T2" fmla="*/ 0 w 21600"/>
                      <a:gd name="T3" fmla="*/ 0 h 42791"/>
                      <a:gd name="T4" fmla="*/ 0 w 21600"/>
                      <a:gd name="T5" fmla="*/ 0 h 42791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791"/>
                      <a:gd name="T11" fmla="*/ 21600 w 21600"/>
                      <a:gd name="T12" fmla="*/ 42791 h 427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791" fill="none" extrusionOk="0">
                        <a:moveTo>
                          <a:pt x="17442" y="42791"/>
                        </a:moveTo>
                        <a:cubicBezTo>
                          <a:pt x="7309" y="40803"/>
                          <a:pt x="0" y="31921"/>
                          <a:pt x="0" y="21595"/>
                        </a:cubicBezTo>
                        <a:cubicBezTo>
                          <a:pt x="-1" y="9845"/>
                          <a:pt x="9391" y="251"/>
                          <a:pt x="21137" y="-1"/>
                        </a:cubicBezTo>
                      </a:path>
                      <a:path w="21600" h="42791" stroke="0" extrusionOk="0">
                        <a:moveTo>
                          <a:pt x="17442" y="42791"/>
                        </a:moveTo>
                        <a:cubicBezTo>
                          <a:pt x="7309" y="40803"/>
                          <a:pt x="0" y="31921"/>
                          <a:pt x="0" y="21595"/>
                        </a:cubicBezTo>
                        <a:cubicBezTo>
                          <a:pt x="-1" y="9845"/>
                          <a:pt x="9391" y="251"/>
                          <a:pt x="21137" y="-1"/>
                        </a:cubicBezTo>
                        <a:lnTo>
                          <a:pt x="21600" y="21595"/>
                        </a:lnTo>
                        <a:lnTo>
                          <a:pt x="17442" y="42791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42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2854" name="Arc 43"/>
                  <p:cNvSpPr>
                    <a:spLocks/>
                  </p:cNvSpPr>
                  <p:nvPr/>
                </p:nvSpPr>
                <p:spPr bwMode="auto">
                  <a:xfrm>
                    <a:off x="1233" y="1009"/>
                    <a:ext cx="34" cy="117"/>
                  </a:xfrm>
                  <a:custGeom>
                    <a:avLst/>
                    <a:gdLst>
                      <a:gd name="T0" fmla="*/ 0 w 21600"/>
                      <a:gd name="T1" fmla="*/ 0 h 42954"/>
                      <a:gd name="T2" fmla="*/ 0 w 21600"/>
                      <a:gd name="T3" fmla="*/ 0 h 42954"/>
                      <a:gd name="T4" fmla="*/ 0 w 21600"/>
                      <a:gd name="T5" fmla="*/ 0 h 42954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954"/>
                      <a:gd name="T11" fmla="*/ 21600 w 21600"/>
                      <a:gd name="T12" fmla="*/ 42954 h 429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954" fill="none" extrusionOk="0">
                        <a:moveTo>
                          <a:pt x="18349" y="42954"/>
                        </a:moveTo>
                        <a:cubicBezTo>
                          <a:pt x="7797" y="41347"/>
                          <a:pt x="0" y="32274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2954" stroke="0" extrusionOk="0">
                        <a:moveTo>
                          <a:pt x="18349" y="42954"/>
                        </a:moveTo>
                        <a:cubicBezTo>
                          <a:pt x="7797" y="41347"/>
                          <a:pt x="0" y="32274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18349" y="42954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42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12848" name="Line 44"/>
                <p:cNvSpPr>
                  <a:spLocks noChangeShapeType="1"/>
                </p:cNvSpPr>
                <p:nvPr/>
              </p:nvSpPr>
              <p:spPr bwMode="auto">
                <a:xfrm>
                  <a:off x="1215" y="1059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49" name="Line 45"/>
                <p:cNvSpPr>
                  <a:spLocks noChangeShapeType="1"/>
                </p:cNvSpPr>
                <p:nvPr/>
              </p:nvSpPr>
              <p:spPr bwMode="auto">
                <a:xfrm>
                  <a:off x="1215" y="1075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50" name="Line 46"/>
                <p:cNvSpPr>
                  <a:spLocks noChangeShapeType="1"/>
                </p:cNvSpPr>
                <p:nvPr/>
              </p:nvSpPr>
              <p:spPr bwMode="auto">
                <a:xfrm>
                  <a:off x="1222" y="1091"/>
                  <a:ext cx="15" cy="4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51" name="Line 47"/>
                <p:cNvSpPr>
                  <a:spLocks noChangeShapeType="1"/>
                </p:cNvSpPr>
                <p:nvPr/>
              </p:nvSpPr>
              <p:spPr bwMode="auto">
                <a:xfrm>
                  <a:off x="1226" y="1027"/>
                  <a:ext cx="11" cy="3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52" name="Line 48"/>
                <p:cNvSpPr>
                  <a:spLocks noChangeShapeType="1"/>
                </p:cNvSpPr>
                <p:nvPr/>
              </p:nvSpPr>
              <p:spPr bwMode="auto">
                <a:xfrm>
                  <a:off x="1217" y="1043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12314" name="Oval 49"/>
            <p:cNvSpPr>
              <a:spLocks noChangeArrowheads="1"/>
            </p:cNvSpPr>
            <p:nvPr/>
          </p:nvSpPr>
          <p:spPr bwMode="auto">
            <a:xfrm>
              <a:off x="2012" y="1162"/>
              <a:ext cx="174" cy="175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grpSp>
          <p:nvGrpSpPr>
            <p:cNvPr id="12315" name="Group 50"/>
            <p:cNvGrpSpPr>
              <a:grpSpLocks/>
            </p:cNvGrpSpPr>
            <p:nvPr/>
          </p:nvGrpSpPr>
          <p:grpSpPr bwMode="auto">
            <a:xfrm>
              <a:off x="2091" y="1337"/>
              <a:ext cx="32" cy="628"/>
              <a:chOff x="1913" y="874"/>
              <a:chExt cx="27" cy="537"/>
            </a:xfrm>
          </p:grpSpPr>
          <p:grpSp>
            <p:nvGrpSpPr>
              <p:cNvPr id="12833" name="Group 51"/>
              <p:cNvGrpSpPr>
                <a:grpSpLocks/>
              </p:cNvGrpSpPr>
              <p:nvPr/>
            </p:nvGrpSpPr>
            <p:grpSpPr bwMode="auto">
              <a:xfrm>
                <a:off x="1913" y="874"/>
                <a:ext cx="27" cy="133"/>
                <a:chOff x="1913" y="874"/>
                <a:chExt cx="27" cy="133"/>
              </a:xfrm>
            </p:grpSpPr>
            <p:sp>
              <p:nvSpPr>
                <p:cNvPr id="12843" name="Line 52"/>
                <p:cNvSpPr>
                  <a:spLocks noChangeShapeType="1"/>
                </p:cNvSpPr>
                <p:nvPr/>
              </p:nvSpPr>
              <p:spPr bwMode="auto">
                <a:xfrm>
                  <a:off x="1913" y="874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44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913" y="944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834" name="Group 54"/>
              <p:cNvGrpSpPr>
                <a:grpSpLocks/>
              </p:cNvGrpSpPr>
              <p:nvPr/>
            </p:nvGrpSpPr>
            <p:grpSpPr bwMode="auto">
              <a:xfrm>
                <a:off x="1913" y="1007"/>
                <a:ext cx="27" cy="133"/>
                <a:chOff x="1913" y="1007"/>
                <a:chExt cx="27" cy="133"/>
              </a:xfrm>
            </p:grpSpPr>
            <p:sp>
              <p:nvSpPr>
                <p:cNvPr id="12841" name="Line 55"/>
                <p:cNvSpPr>
                  <a:spLocks noChangeShapeType="1"/>
                </p:cNvSpPr>
                <p:nvPr/>
              </p:nvSpPr>
              <p:spPr bwMode="auto">
                <a:xfrm>
                  <a:off x="1913" y="1007"/>
                  <a:ext cx="27" cy="65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42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913" y="1077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835" name="Group 57"/>
              <p:cNvGrpSpPr>
                <a:grpSpLocks/>
              </p:cNvGrpSpPr>
              <p:nvPr/>
            </p:nvGrpSpPr>
            <p:grpSpPr bwMode="auto">
              <a:xfrm>
                <a:off x="1913" y="1145"/>
                <a:ext cx="27" cy="133"/>
                <a:chOff x="1913" y="1145"/>
                <a:chExt cx="27" cy="133"/>
              </a:xfrm>
            </p:grpSpPr>
            <p:sp>
              <p:nvSpPr>
                <p:cNvPr id="12839" name="Line 58"/>
                <p:cNvSpPr>
                  <a:spLocks noChangeShapeType="1"/>
                </p:cNvSpPr>
                <p:nvPr/>
              </p:nvSpPr>
              <p:spPr bwMode="auto">
                <a:xfrm>
                  <a:off x="1913" y="1145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40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913" y="1213"/>
                  <a:ext cx="27" cy="65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836" name="Group 60"/>
              <p:cNvGrpSpPr>
                <a:grpSpLocks/>
              </p:cNvGrpSpPr>
              <p:nvPr/>
            </p:nvGrpSpPr>
            <p:grpSpPr bwMode="auto">
              <a:xfrm>
                <a:off x="1913" y="1278"/>
                <a:ext cx="27" cy="133"/>
                <a:chOff x="1913" y="1278"/>
                <a:chExt cx="27" cy="133"/>
              </a:xfrm>
            </p:grpSpPr>
            <p:sp>
              <p:nvSpPr>
                <p:cNvPr id="12837" name="Line 61"/>
                <p:cNvSpPr>
                  <a:spLocks noChangeShapeType="1"/>
                </p:cNvSpPr>
                <p:nvPr/>
              </p:nvSpPr>
              <p:spPr bwMode="auto">
                <a:xfrm>
                  <a:off x="1913" y="1278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38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913" y="1348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16" name="Group 63"/>
            <p:cNvGrpSpPr>
              <a:grpSpLocks/>
            </p:cNvGrpSpPr>
            <p:nvPr/>
          </p:nvGrpSpPr>
          <p:grpSpPr bwMode="auto">
            <a:xfrm>
              <a:off x="2188" y="1387"/>
              <a:ext cx="175" cy="608"/>
              <a:chOff x="1996" y="917"/>
              <a:chExt cx="150" cy="519"/>
            </a:xfrm>
          </p:grpSpPr>
          <p:grpSp>
            <p:nvGrpSpPr>
              <p:cNvPr id="12821" name="Group 64"/>
              <p:cNvGrpSpPr>
                <a:grpSpLocks/>
              </p:cNvGrpSpPr>
              <p:nvPr/>
            </p:nvGrpSpPr>
            <p:grpSpPr bwMode="auto">
              <a:xfrm>
                <a:off x="2100" y="917"/>
                <a:ext cx="46" cy="128"/>
                <a:chOff x="2100" y="917"/>
                <a:chExt cx="46" cy="128"/>
              </a:xfrm>
            </p:grpSpPr>
            <p:sp>
              <p:nvSpPr>
                <p:cNvPr id="12831" name="Line 65"/>
                <p:cNvSpPr>
                  <a:spLocks noChangeShapeType="1"/>
                </p:cNvSpPr>
                <p:nvPr/>
              </p:nvSpPr>
              <p:spPr bwMode="auto">
                <a:xfrm>
                  <a:off x="2134" y="917"/>
                  <a:ext cx="12" cy="67"/>
                </a:xfrm>
                <a:prstGeom prst="line">
                  <a:avLst/>
                </a:prstGeom>
                <a:noFill/>
                <a:ln w="14288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32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100" y="991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822" name="Group 67"/>
              <p:cNvGrpSpPr>
                <a:grpSpLocks/>
              </p:cNvGrpSpPr>
              <p:nvPr/>
            </p:nvGrpSpPr>
            <p:grpSpPr bwMode="auto">
              <a:xfrm>
                <a:off x="2066" y="1045"/>
                <a:ext cx="43" cy="129"/>
                <a:chOff x="2066" y="1045"/>
                <a:chExt cx="43" cy="129"/>
              </a:xfrm>
            </p:grpSpPr>
            <p:sp>
              <p:nvSpPr>
                <p:cNvPr id="12829" name="Line 68"/>
                <p:cNvSpPr>
                  <a:spLocks noChangeShapeType="1"/>
                </p:cNvSpPr>
                <p:nvPr/>
              </p:nvSpPr>
              <p:spPr bwMode="auto">
                <a:xfrm>
                  <a:off x="2100" y="1045"/>
                  <a:ext cx="9" cy="68"/>
                </a:xfrm>
                <a:prstGeom prst="line">
                  <a:avLst/>
                </a:prstGeom>
                <a:noFill/>
                <a:ln w="14288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30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066" y="1120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823" name="Group 70"/>
              <p:cNvGrpSpPr>
                <a:grpSpLocks/>
              </p:cNvGrpSpPr>
              <p:nvPr/>
            </p:nvGrpSpPr>
            <p:grpSpPr bwMode="auto">
              <a:xfrm>
                <a:off x="2030" y="1176"/>
                <a:ext cx="45" cy="129"/>
                <a:chOff x="2030" y="1176"/>
                <a:chExt cx="45" cy="129"/>
              </a:xfrm>
            </p:grpSpPr>
            <p:sp>
              <p:nvSpPr>
                <p:cNvPr id="12827" name="Line 71"/>
                <p:cNvSpPr>
                  <a:spLocks noChangeShapeType="1"/>
                </p:cNvSpPr>
                <p:nvPr/>
              </p:nvSpPr>
              <p:spPr bwMode="auto">
                <a:xfrm>
                  <a:off x="2064" y="1176"/>
                  <a:ext cx="11" cy="70"/>
                </a:xfrm>
                <a:prstGeom prst="line">
                  <a:avLst/>
                </a:prstGeom>
                <a:noFill/>
                <a:ln w="14288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28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2030" y="1251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824" name="Group 73"/>
              <p:cNvGrpSpPr>
                <a:grpSpLocks/>
              </p:cNvGrpSpPr>
              <p:nvPr/>
            </p:nvGrpSpPr>
            <p:grpSpPr bwMode="auto">
              <a:xfrm>
                <a:off x="1996" y="1305"/>
                <a:ext cx="43" cy="131"/>
                <a:chOff x="1996" y="1305"/>
                <a:chExt cx="43" cy="131"/>
              </a:xfrm>
            </p:grpSpPr>
            <p:sp>
              <p:nvSpPr>
                <p:cNvPr id="12825" name="Line 74"/>
                <p:cNvSpPr>
                  <a:spLocks noChangeShapeType="1"/>
                </p:cNvSpPr>
                <p:nvPr/>
              </p:nvSpPr>
              <p:spPr bwMode="auto">
                <a:xfrm>
                  <a:off x="2030" y="1305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26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996" y="1380"/>
                  <a:ext cx="43" cy="56"/>
                </a:xfrm>
                <a:prstGeom prst="line">
                  <a:avLst/>
                </a:prstGeom>
                <a:noFill/>
                <a:ln w="14288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17" name="Group 76"/>
            <p:cNvGrpSpPr>
              <a:grpSpLocks/>
            </p:cNvGrpSpPr>
            <p:nvPr/>
          </p:nvGrpSpPr>
          <p:grpSpPr bwMode="auto">
            <a:xfrm>
              <a:off x="2270" y="1495"/>
              <a:ext cx="313" cy="545"/>
              <a:chOff x="2066" y="1009"/>
              <a:chExt cx="269" cy="466"/>
            </a:xfrm>
          </p:grpSpPr>
          <p:grpSp>
            <p:nvGrpSpPr>
              <p:cNvPr id="12809" name="Group 77"/>
              <p:cNvGrpSpPr>
                <a:grpSpLocks/>
              </p:cNvGrpSpPr>
              <p:nvPr/>
            </p:nvGrpSpPr>
            <p:grpSpPr bwMode="auto">
              <a:xfrm>
                <a:off x="2270" y="1009"/>
                <a:ext cx="65" cy="115"/>
                <a:chOff x="2270" y="1009"/>
                <a:chExt cx="65" cy="115"/>
              </a:xfrm>
            </p:grpSpPr>
            <p:sp>
              <p:nvSpPr>
                <p:cNvPr id="12819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329" y="1009"/>
                  <a:ext cx="6" cy="70"/>
                </a:xfrm>
                <a:prstGeom prst="line">
                  <a:avLst/>
                </a:prstGeom>
                <a:noFill/>
                <a:ln w="14288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20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2270" y="1084"/>
                  <a:ext cx="54" cy="40"/>
                </a:xfrm>
                <a:prstGeom prst="line">
                  <a:avLst/>
                </a:prstGeom>
                <a:noFill/>
                <a:ln w="14288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810" name="Group 80"/>
              <p:cNvGrpSpPr>
                <a:grpSpLocks/>
              </p:cNvGrpSpPr>
              <p:nvPr/>
            </p:nvGrpSpPr>
            <p:grpSpPr bwMode="auto">
              <a:xfrm>
                <a:off x="2202" y="1124"/>
                <a:ext cx="68" cy="118"/>
                <a:chOff x="2202" y="1124"/>
                <a:chExt cx="68" cy="118"/>
              </a:xfrm>
            </p:grpSpPr>
            <p:sp>
              <p:nvSpPr>
                <p:cNvPr id="12817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261" y="1124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18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202" y="1199"/>
                  <a:ext cx="56" cy="43"/>
                </a:xfrm>
                <a:prstGeom prst="line">
                  <a:avLst/>
                </a:prstGeom>
                <a:noFill/>
                <a:ln w="14288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811" name="Group 83"/>
              <p:cNvGrpSpPr>
                <a:grpSpLocks/>
              </p:cNvGrpSpPr>
              <p:nvPr/>
            </p:nvGrpSpPr>
            <p:grpSpPr bwMode="auto">
              <a:xfrm>
                <a:off x="2134" y="1244"/>
                <a:ext cx="68" cy="115"/>
                <a:chOff x="2134" y="1244"/>
                <a:chExt cx="68" cy="115"/>
              </a:xfrm>
            </p:grpSpPr>
            <p:sp>
              <p:nvSpPr>
                <p:cNvPr id="12815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193" y="1244"/>
                  <a:ext cx="9" cy="68"/>
                </a:xfrm>
                <a:prstGeom prst="line">
                  <a:avLst/>
                </a:prstGeom>
                <a:noFill/>
                <a:ln w="14288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16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2134" y="1316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812" name="Group 86"/>
              <p:cNvGrpSpPr>
                <a:grpSpLocks/>
              </p:cNvGrpSpPr>
              <p:nvPr/>
            </p:nvGrpSpPr>
            <p:grpSpPr bwMode="auto">
              <a:xfrm>
                <a:off x="2066" y="1359"/>
                <a:ext cx="68" cy="116"/>
                <a:chOff x="2066" y="1359"/>
                <a:chExt cx="68" cy="116"/>
              </a:xfrm>
            </p:grpSpPr>
            <p:sp>
              <p:nvSpPr>
                <p:cNvPr id="12813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2125" y="1359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14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2066" y="1434"/>
                  <a:ext cx="57" cy="41"/>
                </a:xfrm>
                <a:prstGeom prst="line">
                  <a:avLst/>
                </a:prstGeom>
                <a:noFill/>
                <a:ln w="14288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18" name="Group 89"/>
            <p:cNvGrpSpPr>
              <a:grpSpLocks/>
            </p:cNvGrpSpPr>
            <p:nvPr/>
          </p:nvGrpSpPr>
          <p:grpSpPr bwMode="auto">
            <a:xfrm>
              <a:off x="2357" y="1622"/>
              <a:ext cx="443" cy="444"/>
              <a:chOff x="2141" y="1118"/>
              <a:chExt cx="380" cy="379"/>
            </a:xfrm>
          </p:grpSpPr>
          <p:grpSp>
            <p:nvGrpSpPr>
              <p:cNvPr id="12797" name="Group 90"/>
              <p:cNvGrpSpPr>
                <a:grpSpLocks/>
              </p:cNvGrpSpPr>
              <p:nvPr/>
            </p:nvGrpSpPr>
            <p:grpSpPr bwMode="auto">
              <a:xfrm>
                <a:off x="2426" y="1118"/>
                <a:ext cx="95" cy="95"/>
                <a:chOff x="2426" y="1118"/>
                <a:chExt cx="95" cy="95"/>
              </a:xfrm>
            </p:grpSpPr>
            <p:sp>
              <p:nvSpPr>
                <p:cNvPr id="12807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493" y="1118"/>
                  <a:ext cx="28" cy="63"/>
                </a:xfrm>
                <a:prstGeom prst="line">
                  <a:avLst/>
                </a:prstGeom>
                <a:noFill/>
                <a:ln w="14288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0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2426" y="1185"/>
                  <a:ext cx="65" cy="28"/>
                </a:xfrm>
                <a:prstGeom prst="line">
                  <a:avLst/>
                </a:prstGeom>
                <a:noFill/>
                <a:ln w="14288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98" name="Group 93"/>
              <p:cNvGrpSpPr>
                <a:grpSpLocks/>
              </p:cNvGrpSpPr>
              <p:nvPr/>
            </p:nvGrpSpPr>
            <p:grpSpPr bwMode="auto">
              <a:xfrm>
                <a:off x="2331" y="1213"/>
                <a:ext cx="95" cy="92"/>
                <a:chOff x="2331" y="1213"/>
                <a:chExt cx="95" cy="92"/>
              </a:xfrm>
            </p:grpSpPr>
            <p:sp>
              <p:nvSpPr>
                <p:cNvPr id="1280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399" y="1213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06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331" y="1280"/>
                  <a:ext cx="65" cy="25"/>
                </a:xfrm>
                <a:prstGeom prst="line">
                  <a:avLst/>
                </a:prstGeom>
                <a:noFill/>
                <a:ln w="14288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99" name="Group 96"/>
              <p:cNvGrpSpPr>
                <a:grpSpLocks/>
              </p:cNvGrpSpPr>
              <p:nvPr/>
            </p:nvGrpSpPr>
            <p:grpSpPr bwMode="auto">
              <a:xfrm>
                <a:off x="2236" y="1307"/>
                <a:ext cx="93" cy="95"/>
                <a:chOff x="2236" y="1307"/>
                <a:chExt cx="93" cy="95"/>
              </a:xfrm>
            </p:grpSpPr>
            <p:sp>
              <p:nvSpPr>
                <p:cNvPr id="12803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2304" y="1307"/>
                  <a:ext cx="25" cy="66"/>
                </a:xfrm>
                <a:prstGeom prst="line">
                  <a:avLst/>
                </a:prstGeom>
                <a:noFill/>
                <a:ln w="14288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04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2236" y="1375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800" name="Group 99"/>
              <p:cNvGrpSpPr>
                <a:grpSpLocks/>
              </p:cNvGrpSpPr>
              <p:nvPr/>
            </p:nvGrpSpPr>
            <p:grpSpPr bwMode="auto">
              <a:xfrm>
                <a:off x="2141" y="1402"/>
                <a:ext cx="95" cy="95"/>
                <a:chOff x="2141" y="1402"/>
                <a:chExt cx="95" cy="95"/>
              </a:xfrm>
            </p:grpSpPr>
            <p:sp>
              <p:nvSpPr>
                <p:cNvPr id="12801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2209" y="1402"/>
                  <a:ext cx="27" cy="66"/>
                </a:xfrm>
                <a:prstGeom prst="line">
                  <a:avLst/>
                </a:prstGeom>
                <a:noFill/>
                <a:ln w="14288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802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2141" y="1470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19" name="Group 102"/>
            <p:cNvGrpSpPr>
              <a:grpSpLocks/>
            </p:cNvGrpSpPr>
            <p:nvPr/>
          </p:nvGrpSpPr>
          <p:grpSpPr bwMode="auto">
            <a:xfrm>
              <a:off x="2418" y="1812"/>
              <a:ext cx="542" cy="315"/>
              <a:chOff x="2193" y="1280"/>
              <a:chExt cx="465" cy="269"/>
            </a:xfrm>
          </p:grpSpPr>
          <p:grpSp>
            <p:nvGrpSpPr>
              <p:cNvPr id="12785" name="Group 103"/>
              <p:cNvGrpSpPr>
                <a:grpSpLocks/>
              </p:cNvGrpSpPr>
              <p:nvPr/>
            </p:nvGrpSpPr>
            <p:grpSpPr bwMode="auto">
              <a:xfrm>
                <a:off x="2541" y="1280"/>
                <a:ext cx="117" cy="68"/>
                <a:chOff x="2541" y="1280"/>
                <a:chExt cx="117" cy="68"/>
              </a:xfrm>
            </p:grpSpPr>
            <p:sp>
              <p:nvSpPr>
                <p:cNvPr id="12795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2615" y="1280"/>
                  <a:ext cx="43" cy="57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96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541" y="133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86" name="Group 106"/>
              <p:cNvGrpSpPr>
                <a:grpSpLocks/>
              </p:cNvGrpSpPr>
              <p:nvPr/>
            </p:nvGrpSpPr>
            <p:grpSpPr bwMode="auto">
              <a:xfrm>
                <a:off x="2426" y="1348"/>
                <a:ext cx="115" cy="66"/>
                <a:chOff x="2426" y="1348"/>
                <a:chExt cx="115" cy="66"/>
              </a:xfrm>
            </p:grpSpPr>
            <p:sp>
              <p:nvSpPr>
                <p:cNvPr id="12793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2500" y="1348"/>
                  <a:ext cx="41" cy="54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94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2426" y="1405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87" name="Group 109"/>
              <p:cNvGrpSpPr>
                <a:grpSpLocks/>
              </p:cNvGrpSpPr>
              <p:nvPr/>
            </p:nvGrpSpPr>
            <p:grpSpPr bwMode="auto">
              <a:xfrm>
                <a:off x="2308" y="1416"/>
                <a:ext cx="115" cy="65"/>
                <a:chOff x="2308" y="1416"/>
                <a:chExt cx="115" cy="65"/>
              </a:xfrm>
            </p:grpSpPr>
            <p:sp>
              <p:nvSpPr>
                <p:cNvPr id="12791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2383" y="1416"/>
                  <a:ext cx="40" cy="54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92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2308" y="1475"/>
                  <a:ext cx="68" cy="6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88" name="Group 112"/>
              <p:cNvGrpSpPr>
                <a:grpSpLocks/>
              </p:cNvGrpSpPr>
              <p:nvPr/>
            </p:nvGrpSpPr>
            <p:grpSpPr bwMode="auto">
              <a:xfrm>
                <a:off x="2193" y="1481"/>
                <a:ext cx="115" cy="68"/>
                <a:chOff x="2193" y="1481"/>
                <a:chExt cx="115" cy="68"/>
              </a:xfrm>
            </p:grpSpPr>
            <p:sp>
              <p:nvSpPr>
                <p:cNvPr id="12789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265" y="1481"/>
                  <a:ext cx="43" cy="57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90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2193" y="1540"/>
                  <a:ext cx="68" cy="9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20" name="Group 115"/>
            <p:cNvGrpSpPr>
              <a:grpSpLocks/>
            </p:cNvGrpSpPr>
            <p:nvPr/>
          </p:nvGrpSpPr>
          <p:grpSpPr bwMode="auto">
            <a:xfrm>
              <a:off x="2457" y="2045"/>
              <a:ext cx="603" cy="175"/>
              <a:chOff x="2227" y="1479"/>
              <a:chExt cx="517" cy="149"/>
            </a:xfrm>
          </p:grpSpPr>
          <p:grpSp>
            <p:nvGrpSpPr>
              <p:cNvPr id="12773" name="Group 116"/>
              <p:cNvGrpSpPr>
                <a:grpSpLocks/>
              </p:cNvGrpSpPr>
              <p:nvPr/>
            </p:nvGrpSpPr>
            <p:grpSpPr bwMode="auto">
              <a:xfrm>
                <a:off x="2615" y="1479"/>
                <a:ext cx="129" cy="43"/>
                <a:chOff x="2615" y="1479"/>
                <a:chExt cx="129" cy="43"/>
              </a:xfrm>
            </p:grpSpPr>
            <p:sp>
              <p:nvSpPr>
                <p:cNvPr id="12783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2690" y="1479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84" name="Line 118"/>
                <p:cNvSpPr>
                  <a:spLocks noChangeShapeType="1"/>
                </p:cNvSpPr>
                <p:nvPr/>
              </p:nvSpPr>
              <p:spPr bwMode="auto">
                <a:xfrm flipH="1" flipV="1">
                  <a:off x="2615" y="1513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74" name="Group 119"/>
              <p:cNvGrpSpPr>
                <a:grpSpLocks/>
              </p:cNvGrpSpPr>
              <p:nvPr/>
            </p:nvGrpSpPr>
            <p:grpSpPr bwMode="auto">
              <a:xfrm>
                <a:off x="2487" y="1513"/>
                <a:ext cx="128" cy="45"/>
                <a:chOff x="2487" y="1513"/>
                <a:chExt cx="128" cy="45"/>
              </a:xfrm>
            </p:grpSpPr>
            <p:sp>
              <p:nvSpPr>
                <p:cNvPr id="12781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2561" y="1513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82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2487" y="154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75" name="Group 122"/>
              <p:cNvGrpSpPr>
                <a:grpSpLocks/>
              </p:cNvGrpSpPr>
              <p:nvPr/>
            </p:nvGrpSpPr>
            <p:grpSpPr bwMode="auto">
              <a:xfrm>
                <a:off x="2356" y="1549"/>
                <a:ext cx="128" cy="43"/>
                <a:chOff x="2356" y="1549"/>
                <a:chExt cx="128" cy="43"/>
              </a:xfrm>
            </p:grpSpPr>
            <p:sp>
              <p:nvSpPr>
                <p:cNvPr id="12779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2430" y="1549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80" name="Line 124"/>
                <p:cNvSpPr>
                  <a:spLocks noChangeShapeType="1"/>
                </p:cNvSpPr>
                <p:nvPr/>
              </p:nvSpPr>
              <p:spPr bwMode="auto">
                <a:xfrm flipH="1" flipV="1">
                  <a:off x="2356" y="1583"/>
                  <a:ext cx="67" cy="9"/>
                </a:xfrm>
                <a:prstGeom prst="line">
                  <a:avLst/>
                </a:prstGeom>
                <a:noFill/>
                <a:ln w="14288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76" name="Group 125"/>
              <p:cNvGrpSpPr>
                <a:grpSpLocks/>
              </p:cNvGrpSpPr>
              <p:nvPr/>
            </p:nvGrpSpPr>
            <p:grpSpPr bwMode="auto">
              <a:xfrm>
                <a:off x="2227" y="1583"/>
                <a:ext cx="129" cy="45"/>
                <a:chOff x="2227" y="1583"/>
                <a:chExt cx="129" cy="45"/>
              </a:xfrm>
            </p:grpSpPr>
            <p:sp>
              <p:nvSpPr>
                <p:cNvPr id="12777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2299" y="1583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78" name="Line 127"/>
                <p:cNvSpPr>
                  <a:spLocks noChangeShapeType="1"/>
                </p:cNvSpPr>
                <p:nvPr/>
              </p:nvSpPr>
              <p:spPr bwMode="auto">
                <a:xfrm flipH="1" flipV="1">
                  <a:off x="2227" y="1619"/>
                  <a:ext cx="68" cy="9"/>
                </a:xfrm>
                <a:prstGeom prst="line">
                  <a:avLst/>
                </a:prstGeom>
                <a:noFill/>
                <a:ln w="14288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21" name="Group 128"/>
            <p:cNvGrpSpPr>
              <a:grpSpLocks/>
            </p:cNvGrpSpPr>
            <p:nvPr/>
          </p:nvGrpSpPr>
          <p:grpSpPr bwMode="auto">
            <a:xfrm>
              <a:off x="2478" y="2305"/>
              <a:ext cx="628" cy="32"/>
              <a:chOff x="2245" y="1701"/>
              <a:chExt cx="538" cy="27"/>
            </a:xfrm>
          </p:grpSpPr>
          <p:grpSp>
            <p:nvGrpSpPr>
              <p:cNvPr id="12761" name="Group 129"/>
              <p:cNvGrpSpPr>
                <a:grpSpLocks/>
              </p:cNvGrpSpPr>
              <p:nvPr/>
            </p:nvGrpSpPr>
            <p:grpSpPr bwMode="auto">
              <a:xfrm>
                <a:off x="2649" y="1701"/>
                <a:ext cx="134" cy="27"/>
                <a:chOff x="2649" y="1701"/>
                <a:chExt cx="134" cy="27"/>
              </a:xfrm>
            </p:grpSpPr>
            <p:sp>
              <p:nvSpPr>
                <p:cNvPr id="12771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2719" y="1701"/>
                  <a:ext cx="64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72" name="Line 131"/>
                <p:cNvSpPr>
                  <a:spLocks noChangeShapeType="1"/>
                </p:cNvSpPr>
                <p:nvPr/>
              </p:nvSpPr>
              <p:spPr bwMode="auto">
                <a:xfrm flipH="1" flipV="1">
                  <a:off x="2649" y="1701"/>
                  <a:ext cx="64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62" name="Group 132"/>
              <p:cNvGrpSpPr>
                <a:grpSpLocks/>
              </p:cNvGrpSpPr>
              <p:nvPr/>
            </p:nvGrpSpPr>
            <p:grpSpPr bwMode="auto">
              <a:xfrm>
                <a:off x="2516" y="1701"/>
                <a:ext cx="133" cy="27"/>
                <a:chOff x="2516" y="1701"/>
                <a:chExt cx="133" cy="27"/>
              </a:xfrm>
            </p:grpSpPr>
            <p:sp>
              <p:nvSpPr>
                <p:cNvPr id="12769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2586" y="1701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70" name="Line 134"/>
                <p:cNvSpPr>
                  <a:spLocks noChangeShapeType="1"/>
                </p:cNvSpPr>
                <p:nvPr/>
              </p:nvSpPr>
              <p:spPr bwMode="auto">
                <a:xfrm flipH="1" flipV="1">
                  <a:off x="2516" y="1701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63" name="Group 135"/>
              <p:cNvGrpSpPr>
                <a:grpSpLocks/>
              </p:cNvGrpSpPr>
              <p:nvPr/>
            </p:nvGrpSpPr>
            <p:grpSpPr bwMode="auto">
              <a:xfrm>
                <a:off x="2378" y="1701"/>
                <a:ext cx="136" cy="27"/>
                <a:chOff x="2378" y="1701"/>
                <a:chExt cx="136" cy="27"/>
              </a:xfrm>
            </p:grpSpPr>
            <p:sp>
              <p:nvSpPr>
                <p:cNvPr id="1276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2448" y="1701"/>
                  <a:ext cx="66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68" name="Line 137"/>
                <p:cNvSpPr>
                  <a:spLocks noChangeShapeType="1"/>
                </p:cNvSpPr>
                <p:nvPr/>
              </p:nvSpPr>
              <p:spPr bwMode="auto">
                <a:xfrm flipH="1" flipV="1">
                  <a:off x="2378" y="1701"/>
                  <a:ext cx="66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64" name="Group 138"/>
              <p:cNvGrpSpPr>
                <a:grpSpLocks/>
              </p:cNvGrpSpPr>
              <p:nvPr/>
            </p:nvGrpSpPr>
            <p:grpSpPr bwMode="auto">
              <a:xfrm>
                <a:off x="2245" y="1701"/>
                <a:ext cx="133" cy="27"/>
                <a:chOff x="2245" y="1701"/>
                <a:chExt cx="133" cy="27"/>
              </a:xfrm>
            </p:grpSpPr>
            <p:sp>
              <p:nvSpPr>
                <p:cNvPr id="12765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2315" y="1701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66" name="Line 140"/>
                <p:cNvSpPr>
                  <a:spLocks noChangeShapeType="1"/>
                </p:cNvSpPr>
                <p:nvPr/>
              </p:nvSpPr>
              <p:spPr bwMode="auto">
                <a:xfrm flipH="1" flipV="1">
                  <a:off x="2245" y="1701"/>
                  <a:ext cx="65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12322" name="Oval 141"/>
            <p:cNvSpPr>
              <a:spLocks noChangeArrowheads="1"/>
            </p:cNvSpPr>
            <p:nvPr/>
          </p:nvSpPr>
          <p:spPr bwMode="auto">
            <a:xfrm>
              <a:off x="2012" y="3326"/>
              <a:ext cx="174" cy="175"/>
            </a:xfrm>
            <a:prstGeom prst="ellipse">
              <a:avLst/>
            </a:prstGeom>
            <a:solidFill>
              <a:srgbClr val="00CCFF"/>
            </a:solidFill>
            <a:ln w="14288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+mn-lt"/>
                <a:cs typeface="Times New Roman" pitchFamily="18" charset="0"/>
              </a:endParaRPr>
            </a:p>
          </p:txBody>
        </p:sp>
        <p:grpSp>
          <p:nvGrpSpPr>
            <p:cNvPr id="12323" name="Group 142"/>
            <p:cNvGrpSpPr>
              <a:grpSpLocks/>
            </p:cNvGrpSpPr>
            <p:nvPr/>
          </p:nvGrpSpPr>
          <p:grpSpPr bwMode="auto">
            <a:xfrm>
              <a:off x="2091" y="2686"/>
              <a:ext cx="32" cy="630"/>
              <a:chOff x="1913" y="2026"/>
              <a:chExt cx="27" cy="538"/>
            </a:xfrm>
          </p:grpSpPr>
          <p:grpSp>
            <p:nvGrpSpPr>
              <p:cNvPr id="12749" name="Group 143"/>
              <p:cNvGrpSpPr>
                <a:grpSpLocks/>
              </p:cNvGrpSpPr>
              <p:nvPr/>
            </p:nvGrpSpPr>
            <p:grpSpPr bwMode="auto">
              <a:xfrm>
                <a:off x="1913" y="2430"/>
                <a:ext cx="27" cy="134"/>
                <a:chOff x="1913" y="2430"/>
                <a:chExt cx="27" cy="134"/>
              </a:xfrm>
            </p:grpSpPr>
            <p:sp>
              <p:nvSpPr>
                <p:cNvPr id="12759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913" y="2498"/>
                  <a:ext cx="27" cy="66"/>
                </a:xfrm>
                <a:prstGeom prst="line">
                  <a:avLst/>
                </a:prstGeom>
                <a:noFill/>
                <a:ln w="14288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60" name="Line 145"/>
                <p:cNvSpPr>
                  <a:spLocks noChangeShapeType="1"/>
                </p:cNvSpPr>
                <p:nvPr/>
              </p:nvSpPr>
              <p:spPr bwMode="auto">
                <a:xfrm flipH="1" flipV="1">
                  <a:off x="1913" y="2430"/>
                  <a:ext cx="27" cy="64"/>
                </a:xfrm>
                <a:prstGeom prst="line">
                  <a:avLst/>
                </a:prstGeom>
                <a:noFill/>
                <a:ln w="14288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50" name="Group 146"/>
              <p:cNvGrpSpPr>
                <a:grpSpLocks/>
              </p:cNvGrpSpPr>
              <p:nvPr/>
            </p:nvGrpSpPr>
            <p:grpSpPr bwMode="auto">
              <a:xfrm>
                <a:off x="1913" y="2295"/>
                <a:ext cx="27" cy="135"/>
                <a:chOff x="1913" y="2295"/>
                <a:chExt cx="27" cy="135"/>
              </a:xfrm>
            </p:grpSpPr>
            <p:sp>
              <p:nvSpPr>
                <p:cNvPr id="12757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1913" y="2365"/>
                  <a:ext cx="27" cy="65"/>
                </a:xfrm>
                <a:prstGeom prst="line">
                  <a:avLst/>
                </a:prstGeom>
                <a:noFill/>
                <a:ln w="14288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58" name="Line 148"/>
                <p:cNvSpPr>
                  <a:spLocks noChangeShapeType="1"/>
                </p:cNvSpPr>
                <p:nvPr/>
              </p:nvSpPr>
              <p:spPr bwMode="auto">
                <a:xfrm flipH="1" flipV="1">
                  <a:off x="1913" y="2295"/>
                  <a:ext cx="27" cy="65"/>
                </a:xfrm>
                <a:prstGeom prst="line">
                  <a:avLst/>
                </a:prstGeom>
                <a:noFill/>
                <a:ln w="14288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51" name="Group 149"/>
              <p:cNvGrpSpPr>
                <a:grpSpLocks/>
              </p:cNvGrpSpPr>
              <p:nvPr/>
            </p:nvGrpSpPr>
            <p:grpSpPr bwMode="auto">
              <a:xfrm>
                <a:off x="1913" y="2159"/>
                <a:ext cx="27" cy="134"/>
                <a:chOff x="1913" y="2159"/>
                <a:chExt cx="27" cy="134"/>
              </a:xfrm>
            </p:grpSpPr>
            <p:sp>
              <p:nvSpPr>
                <p:cNvPr id="12755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1913" y="2229"/>
                  <a:ext cx="27" cy="64"/>
                </a:xfrm>
                <a:prstGeom prst="line">
                  <a:avLst/>
                </a:prstGeom>
                <a:noFill/>
                <a:ln w="14288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56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1913" y="2159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52" name="Group 152"/>
              <p:cNvGrpSpPr>
                <a:grpSpLocks/>
              </p:cNvGrpSpPr>
              <p:nvPr/>
            </p:nvGrpSpPr>
            <p:grpSpPr bwMode="auto">
              <a:xfrm>
                <a:off x="1913" y="2026"/>
                <a:ext cx="27" cy="133"/>
                <a:chOff x="1913" y="2026"/>
                <a:chExt cx="27" cy="133"/>
              </a:xfrm>
            </p:grpSpPr>
            <p:sp>
              <p:nvSpPr>
                <p:cNvPr id="12753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913" y="2096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54" name="Line 154"/>
                <p:cNvSpPr>
                  <a:spLocks noChangeShapeType="1"/>
                </p:cNvSpPr>
                <p:nvPr/>
              </p:nvSpPr>
              <p:spPr bwMode="auto">
                <a:xfrm flipH="1" flipV="1">
                  <a:off x="1913" y="2026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24" name="Group 155"/>
            <p:cNvGrpSpPr>
              <a:grpSpLocks/>
            </p:cNvGrpSpPr>
            <p:nvPr/>
          </p:nvGrpSpPr>
          <p:grpSpPr bwMode="auto">
            <a:xfrm>
              <a:off x="2188" y="2657"/>
              <a:ext cx="175" cy="609"/>
              <a:chOff x="1996" y="2001"/>
              <a:chExt cx="150" cy="520"/>
            </a:xfrm>
          </p:grpSpPr>
          <p:grpSp>
            <p:nvGrpSpPr>
              <p:cNvPr id="12737" name="Group 156"/>
              <p:cNvGrpSpPr>
                <a:grpSpLocks/>
              </p:cNvGrpSpPr>
              <p:nvPr/>
            </p:nvGrpSpPr>
            <p:grpSpPr bwMode="auto">
              <a:xfrm>
                <a:off x="2100" y="2392"/>
                <a:ext cx="46" cy="129"/>
                <a:chOff x="2100" y="2392"/>
                <a:chExt cx="46" cy="129"/>
              </a:xfrm>
            </p:grpSpPr>
            <p:sp>
              <p:nvSpPr>
                <p:cNvPr id="12747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2134" y="2451"/>
                  <a:ext cx="12" cy="70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48" name="Line 158"/>
                <p:cNvSpPr>
                  <a:spLocks noChangeShapeType="1"/>
                </p:cNvSpPr>
                <p:nvPr/>
              </p:nvSpPr>
              <p:spPr bwMode="auto">
                <a:xfrm flipH="1" flipV="1">
                  <a:off x="2100" y="2392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38" name="Group 159"/>
              <p:cNvGrpSpPr>
                <a:grpSpLocks/>
              </p:cNvGrpSpPr>
              <p:nvPr/>
            </p:nvGrpSpPr>
            <p:grpSpPr bwMode="auto">
              <a:xfrm>
                <a:off x="2066" y="2263"/>
                <a:ext cx="43" cy="129"/>
                <a:chOff x="2066" y="2263"/>
                <a:chExt cx="43" cy="129"/>
              </a:xfrm>
            </p:grpSpPr>
            <p:sp>
              <p:nvSpPr>
                <p:cNvPr id="12745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100" y="2322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46" name="Line 161"/>
                <p:cNvSpPr>
                  <a:spLocks noChangeShapeType="1"/>
                </p:cNvSpPr>
                <p:nvPr/>
              </p:nvSpPr>
              <p:spPr bwMode="auto">
                <a:xfrm flipH="1" flipV="1">
                  <a:off x="2066" y="2263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39" name="Group 162"/>
              <p:cNvGrpSpPr>
                <a:grpSpLocks/>
              </p:cNvGrpSpPr>
              <p:nvPr/>
            </p:nvGrpSpPr>
            <p:grpSpPr bwMode="auto">
              <a:xfrm>
                <a:off x="2030" y="2130"/>
                <a:ext cx="45" cy="131"/>
                <a:chOff x="2030" y="2130"/>
                <a:chExt cx="45" cy="131"/>
              </a:xfrm>
            </p:grpSpPr>
            <p:sp>
              <p:nvSpPr>
                <p:cNvPr id="12743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064" y="2191"/>
                  <a:ext cx="11" cy="70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44" name="Line 164"/>
                <p:cNvSpPr>
                  <a:spLocks noChangeShapeType="1"/>
                </p:cNvSpPr>
                <p:nvPr/>
              </p:nvSpPr>
              <p:spPr bwMode="auto">
                <a:xfrm flipH="1" flipV="1">
                  <a:off x="2030" y="2130"/>
                  <a:ext cx="43" cy="5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40" name="Group 165"/>
              <p:cNvGrpSpPr>
                <a:grpSpLocks/>
              </p:cNvGrpSpPr>
              <p:nvPr/>
            </p:nvGrpSpPr>
            <p:grpSpPr bwMode="auto">
              <a:xfrm>
                <a:off x="1996" y="2001"/>
                <a:ext cx="43" cy="129"/>
                <a:chOff x="1996" y="2001"/>
                <a:chExt cx="43" cy="129"/>
              </a:xfrm>
            </p:grpSpPr>
            <p:sp>
              <p:nvSpPr>
                <p:cNvPr id="12741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2030" y="2062"/>
                  <a:ext cx="9" cy="68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42" name="Line 167"/>
                <p:cNvSpPr>
                  <a:spLocks noChangeShapeType="1"/>
                </p:cNvSpPr>
                <p:nvPr/>
              </p:nvSpPr>
              <p:spPr bwMode="auto">
                <a:xfrm flipH="1" flipV="1">
                  <a:off x="1996" y="2001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25" name="Group 168"/>
            <p:cNvGrpSpPr>
              <a:grpSpLocks/>
            </p:cNvGrpSpPr>
            <p:nvPr/>
          </p:nvGrpSpPr>
          <p:grpSpPr bwMode="auto">
            <a:xfrm>
              <a:off x="2270" y="2609"/>
              <a:ext cx="313" cy="548"/>
              <a:chOff x="2066" y="1960"/>
              <a:chExt cx="269" cy="468"/>
            </a:xfrm>
          </p:grpSpPr>
          <p:grpSp>
            <p:nvGrpSpPr>
              <p:cNvPr id="12725" name="Group 169"/>
              <p:cNvGrpSpPr>
                <a:grpSpLocks/>
              </p:cNvGrpSpPr>
              <p:nvPr/>
            </p:nvGrpSpPr>
            <p:grpSpPr bwMode="auto">
              <a:xfrm>
                <a:off x="2270" y="2311"/>
                <a:ext cx="65" cy="117"/>
                <a:chOff x="2270" y="2311"/>
                <a:chExt cx="65" cy="117"/>
              </a:xfrm>
            </p:grpSpPr>
            <p:sp>
              <p:nvSpPr>
                <p:cNvPr id="12735" name="Line 170"/>
                <p:cNvSpPr>
                  <a:spLocks noChangeShapeType="1"/>
                </p:cNvSpPr>
                <p:nvPr/>
              </p:nvSpPr>
              <p:spPr bwMode="auto">
                <a:xfrm flipH="1" flipV="1">
                  <a:off x="2329" y="2358"/>
                  <a:ext cx="6" cy="70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36" name="Line 171"/>
                <p:cNvSpPr>
                  <a:spLocks noChangeShapeType="1"/>
                </p:cNvSpPr>
                <p:nvPr/>
              </p:nvSpPr>
              <p:spPr bwMode="auto">
                <a:xfrm flipH="1" flipV="1">
                  <a:off x="2270" y="2311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26" name="Group 172"/>
              <p:cNvGrpSpPr>
                <a:grpSpLocks/>
              </p:cNvGrpSpPr>
              <p:nvPr/>
            </p:nvGrpSpPr>
            <p:grpSpPr bwMode="auto">
              <a:xfrm>
                <a:off x="2202" y="2195"/>
                <a:ext cx="68" cy="116"/>
                <a:chOff x="2202" y="2195"/>
                <a:chExt cx="68" cy="116"/>
              </a:xfrm>
            </p:grpSpPr>
            <p:sp>
              <p:nvSpPr>
                <p:cNvPr id="12733" name="Line 173"/>
                <p:cNvSpPr>
                  <a:spLocks noChangeShapeType="1"/>
                </p:cNvSpPr>
                <p:nvPr/>
              </p:nvSpPr>
              <p:spPr bwMode="auto">
                <a:xfrm flipH="1" flipV="1">
                  <a:off x="2261" y="2243"/>
                  <a:ext cx="9" cy="68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34" name="Line 174"/>
                <p:cNvSpPr>
                  <a:spLocks noChangeShapeType="1"/>
                </p:cNvSpPr>
                <p:nvPr/>
              </p:nvSpPr>
              <p:spPr bwMode="auto">
                <a:xfrm flipH="1" flipV="1">
                  <a:off x="2202" y="2195"/>
                  <a:ext cx="56" cy="43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27" name="Group 175"/>
              <p:cNvGrpSpPr>
                <a:grpSpLocks/>
              </p:cNvGrpSpPr>
              <p:nvPr/>
            </p:nvGrpSpPr>
            <p:grpSpPr bwMode="auto">
              <a:xfrm>
                <a:off x="2134" y="2078"/>
                <a:ext cx="68" cy="115"/>
                <a:chOff x="2134" y="2078"/>
                <a:chExt cx="68" cy="115"/>
              </a:xfrm>
            </p:grpSpPr>
            <p:sp>
              <p:nvSpPr>
                <p:cNvPr id="12731" name="Line 176"/>
                <p:cNvSpPr>
                  <a:spLocks noChangeShapeType="1"/>
                </p:cNvSpPr>
                <p:nvPr/>
              </p:nvSpPr>
              <p:spPr bwMode="auto">
                <a:xfrm flipH="1" flipV="1">
                  <a:off x="2193" y="2123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32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2134" y="2078"/>
                  <a:ext cx="57" cy="41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28" name="Group 178"/>
              <p:cNvGrpSpPr>
                <a:grpSpLocks/>
              </p:cNvGrpSpPr>
              <p:nvPr/>
            </p:nvGrpSpPr>
            <p:grpSpPr bwMode="auto">
              <a:xfrm>
                <a:off x="2066" y="1960"/>
                <a:ext cx="68" cy="118"/>
                <a:chOff x="2066" y="1960"/>
                <a:chExt cx="68" cy="118"/>
              </a:xfrm>
            </p:grpSpPr>
            <p:sp>
              <p:nvSpPr>
                <p:cNvPr id="12729" name="Line 179"/>
                <p:cNvSpPr>
                  <a:spLocks noChangeShapeType="1"/>
                </p:cNvSpPr>
                <p:nvPr/>
              </p:nvSpPr>
              <p:spPr bwMode="auto">
                <a:xfrm flipH="1" flipV="1">
                  <a:off x="2125" y="2008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30" name="Line 180"/>
                <p:cNvSpPr>
                  <a:spLocks noChangeShapeType="1"/>
                </p:cNvSpPr>
                <p:nvPr/>
              </p:nvSpPr>
              <p:spPr bwMode="auto">
                <a:xfrm flipH="1" flipV="1">
                  <a:off x="2066" y="1960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26" name="Group 181"/>
            <p:cNvGrpSpPr>
              <a:grpSpLocks/>
            </p:cNvGrpSpPr>
            <p:nvPr/>
          </p:nvGrpSpPr>
          <p:grpSpPr bwMode="auto">
            <a:xfrm>
              <a:off x="2357" y="2585"/>
              <a:ext cx="443" cy="445"/>
              <a:chOff x="2141" y="1940"/>
              <a:chExt cx="380" cy="380"/>
            </a:xfrm>
          </p:grpSpPr>
          <p:grpSp>
            <p:nvGrpSpPr>
              <p:cNvPr id="12713" name="Group 182"/>
              <p:cNvGrpSpPr>
                <a:grpSpLocks/>
              </p:cNvGrpSpPr>
              <p:nvPr/>
            </p:nvGrpSpPr>
            <p:grpSpPr bwMode="auto">
              <a:xfrm>
                <a:off x="2426" y="2225"/>
                <a:ext cx="95" cy="95"/>
                <a:chOff x="2426" y="2225"/>
                <a:chExt cx="95" cy="95"/>
              </a:xfrm>
            </p:grpSpPr>
            <p:sp>
              <p:nvSpPr>
                <p:cNvPr id="12723" name="Line 183"/>
                <p:cNvSpPr>
                  <a:spLocks noChangeShapeType="1"/>
                </p:cNvSpPr>
                <p:nvPr/>
              </p:nvSpPr>
              <p:spPr bwMode="auto">
                <a:xfrm flipH="1" flipV="1">
                  <a:off x="2493" y="2254"/>
                  <a:ext cx="28" cy="6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24" name="Line 184"/>
                <p:cNvSpPr>
                  <a:spLocks noChangeShapeType="1"/>
                </p:cNvSpPr>
                <p:nvPr/>
              </p:nvSpPr>
              <p:spPr bwMode="auto">
                <a:xfrm flipH="1" flipV="1">
                  <a:off x="2426" y="2225"/>
                  <a:ext cx="65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14" name="Group 185"/>
              <p:cNvGrpSpPr>
                <a:grpSpLocks/>
              </p:cNvGrpSpPr>
              <p:nvPr/>
            </p:nvGrpSpPr>
            <p:grpSpPr bwMode="auto">
              <a:xfrm>
                <a:off x="2331" y="2130"/>
                <a:ext cx="95" cy="95"/>
                <a:chOff x="2331" y="2130"/>
                <a:chExt cx="95" cy="95"/>
              </a:xfrm>
            </p:grpSpPr>
            <p:sp>
              <p:nvSpPr>
                <p:cNvPr id="12721" name="Line 186"/>
                <p:cNvSpPr>
                  <a:spLocks noChangeShapeType="1"/>
                </p:cNvSpPr>
                <p:nvPr/>
              </p:nvSpPr>
              <p:spPr bwMode="auto">
                <a:xfrm flipH="1" flipV="1">
                  <a:off x="2399" y="2161"/>
                  <a:ext cx="27" cy="6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22" name="Line 187"/>
                <p:cNvSpPr>
                  <a:spLocks noChangeShapeType="1"/>
                </p:cNvSpPr>
                <p:nvPr/>
              </p:nvSpPr>
              <p:spPr bwMode="auto">
                <a:xfrm flipH="1" flipV="1">
                  <a:off x="2331" y="2130"/>
                  <a:ext cx="65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15" name="Group 188"/>
              <p:cNvGrpSpPr>
                <a:grpSpLocks/>
              </p:cNvGrpSpPr>
              <p:nvPr/>
            </p:nvGrpSpPr>
            <p:grpSpPr bwMode="auto">
              <a:xfrm>
                <a:off x="2236" y="2035"/>
                <a:ext cx="93" cy="95"/>
                <a:chOff x="2236" y="2035"/>
                <a:chExt cx="93" cy="95"/>
              </a:xfrm>
            </p:grpSpPr>
            <p:sp>
              <p:nvSpPr>
                <p:cNvPr id="12719" name="Line 189"/>
                <p:cNvSpPr>
                  <a:spLocks noChangeShapeType="1"/>
                </p:cNvSpPr>
                <p:nvPr/>
              </p:nvSpPr>
              <p:spPr bwMode="auto">
                <a:xfrm flipH="1" flipV="1">
                  <a:off x="2304" y="2064"/>
                  <a:ext cx="25" cy="6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20" name="Line 190"/>
                <p:cNvSpPr>
                  <a:spLocks noChangeShapeType="1"/>
                </p:cNvSpPr>
                <p:nvPr/>
              </p:nvSpPr>
              <p:spPr bwMode="auto">
                <a:xfrm flipH="1" flipV="1">
                  <a:off x="2236" y="2035"/>
                  <a:ext cx="63" cy="25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16" name="Group 191"/>
              <p:cNvGrpSpPr>
                <a:grpSpLocks/>
              </p:cNvGrpSpPr>
              <p:nvPr/>
            </p:nvGrpSpPr>
            <p:grpSpPr bwMode="auto">
              <a:xfrm>
                <a:off x="2141" y="1940"/>
                <a:ext cx="95" cy="95"/>
                <a:chOff x="2141" y="1940"/>
                <a:chExt cx="95" cy="95"/>
              </a:xfrm>
            </p:grpSpPr>
            <p:sp>
              <p:nvSpPr>
                <p:cNvPr id="12717" name="Line 192"/>
                <p:cNvSpPr>
                  <a:spLocks noChangeShapeType="1"/>
                </p:cNvSpPr>
                <p:nvPr/>
              </p:nvSpPr>
              <p:spPr bwMode="auto">
                <a:xfrm flipH="1" flipV="1">
                  <a:off x="2209" y="1969"/>
                  <a:ext cx="27" cy="6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18" name="Line 193"/>
                <p:cNvSpPr>
                  <a:spLocks noChangeShapeType="1"/>
                </p:cNvSpPr>
                <p:nvPr/>
              </p:nvSpPr>
              <p:spPr bwMode="auto">
                <a:xfrm flipH="1" flipV="1">
                  <a:off x="2141" y="1940"/>
                  <a:ext cx="63" cy="25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27" name="Group 194"/>
            <p:cNvGrpSpPr>
              <a:grpSpLocks/>
            </p:cNvGrpSpPr>
            <p:nvPr/>
          </p:nvGrpSpPr>
          <p:grpSpPr bwMode="auto">
            <a:xfrm>
              <a:off x="2418" y="2524"/>
              <a:ext cx="542" cy="315"/>
              <a:chOff x="2193" y="1888"/>
              <a:chExt cx="465" cy="269"/>
            </a:xfrm>
          </p:grpSpPr>
          <p:grpSp>
            <p:nvGrpSpPr>
              <p:cNvPr id="12701" name="Group 195"/>
              <p:cNvGrpSpPr>
                <a:grpSpLocks/>
              </p:cNvGrpSpPr>
              <p:nvPr/>
            </p:nvGrpSpPr>
            <p:grpSpPr bwMode="auto">
              <a:xfrm>
                <a:off x="2541" y="2089"/>
                <a:ext cx="117" cy="68"/>
                <a:chOff x="2541" y="2089"/>
                <a:chExt cx="117" cy="68"/>
              </a:xfrm>
            </p:grpSpPr>
            <p:sp>
              <p:nvSpPr>
                <p:cNvPr id="12711" name="Line 196"/>
                <p:cNvSpPr>
                  <a:spLocks noChangeShapeType="1"/>
                </p:cNvSpPr>
                <p:nvPr/>
              </p:nvSpPr>
              <p:spPr bwMode="auto">
                <a:xfrm flipH="1" flipV="1">
                  <a:off x="2615" y="2100"/>
                  <a:ext cx="43" cy="5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12" name="Line 197"/>
                <p:cNvSpPr>
                  <a:spLocks noChangeShapeType="1"/>
                </p:cNvSpPr>
                <p:nvPr/>
              </p:nvSpPr>
              <p:spPr bwMode="auto">
                <a:xfrm flipH="1" flipV="1">
                  <a:off x="2541" y="208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02" name="Group 198"/>
              <p:cNvGrpSpPr>
                <a:grpSpLocks/>
              </p:cNvGrpSpPr>
              <p:nvPr/>
            </p:nvGrpSpPr>
            <p:grpSpPr bwMode="auto">
              <a:xfrm>
                <a:off x="2426" y="2021"/>
                <a:ext cx="115" cy="68"/>
                <a:chOff x="2426" y="2021"/>
                <a:chExt cx="115" cy="68"/>
              </a:xfrm>
            </p:grpSpPr>
            <p:sp>
              <p:nvSpPr>
                <p:cNvPr id="12709" name="Line 199"/>
                <p:cNvSpPr>
                  <a:spLocks noChangeShapeType="1"/>
                </p:cNvSpPr>
                <p:nvPr/>
              </p:nvSpPr>
              <p:spPr bwMode="auto">
                <a:xfrm flipH="1" flipV="1">
                  <a:off x="2500" y="2033"/>
                  <a:ext cx="41" cy="56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10" name="Line 200"/>
                <p:cNvSpPr>
                  <a:spLocks noChangeShapeType="1"/>
                </p:cNvSpPr>
                <p:nvPr/>
              </p:nvSpPr>
              <p:spPr bwMode="auto">
                <a:xfrm flipH="1" flipV="1">
                  <a:off x="2426" y="2021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03" name="Group 201"/>
              <p:cNvGrpSpPr>
                <a:grpSpLocks/>
              </p:cNvGrpSpPr>
              <p:nvPr/>
            </p:nvGrpSpPr>
            <p:grpSpPr bwMode="auto">
              <a:xfrm>
                <a:off x="2308" y="1954"/>
                <a:ext cx="115" cy="67"/>
                <a:chOff x="2308" y="1954"/>
                <a:chExt cx="115" cy="67"/>
              </a:xfrm>
            </p:grpSpPr>
            <p:sp>
              <p:nvSpPr>
                <p:cNvPr id="12707" name="Line 202"/>
                <p:cNvSpPr>
                  <a:spLocks noChangeShapeType="1"/>
                </p:cNvSpPr>
                <p:nvPr/>
              </p:nvSpPr>
              <p:spPr bwMode="auto">
                <a:xfrm flipH="1" flipV="1">
                  <a:off x="2383" y="1965"/>
                  <a:ext cx="40" cy="56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08" name="Line 203"/>
                <p:cNvSpPr>
                  <a:spLocks noChangeShapeType="1"/>
                </p:cNvSpPr>
                <p:nvPr/>
              </p:nvSpPr>
              <p:spPr bwMode="auto">
                <a:xfrm flipH="1" flipV="1">
                  <a:off x="2308" y="1954"/>
                  <a:ext cx="68" cy="9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704" name="Group 204"/>
              <p:cNvGrpSpPr>
                <a:grpSpLocks/>
              </p:cNvGrpSpPr>
              <p:nvPr/>
            </p:nvGrpSpPr>
            <p:grpSpPr bwMode="auto">
              <a:xfrm>
                <a:off x="2193" y="1888"/>
                <a:ext cx="115" cy="66"/>
                <a:chOff x="2193" y="1888"/>
                <a:chExt cx="115" cy="66"/>
              </a:xfrm>
            </p:grpSpPr>
            <p:sp>
              <p:nvSpPr>
                <p:cNvPr id="12705" name="Line 205"/>
                <p:cNvSpPr>
                  <a:spLocks noChangeShapeType="1"/>
                </p:cNvSpPr>
                <p:nvPr/>
              </p:nvSpPr>
              <p:spPr bwMode="auto">
                <a:xfrm flipH="1" flipV="1">
                  <a:off x="2265" y="1899"/>
                  <a:ext cx="43" cy="55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06" name="Line 206"/>
                <p:cNvSpPr>
                  <a:spLocks noChangeShapeType="1"/>
                </p:cNvSpPr>
                <p:nvPr/>
              </p:nvSpPr>
              <p:spPr bwMode="auto">
                <a:xfrm flipH="1" flipV="1">
                  <a:off x="2193" y="1888"/>
                  <a:ext cx="68" cy="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28" name="Group 207"/>
            <p:cNvGrpSpPr>
              <a:grpSpLocks/>
            </p:cNvGrpSpPr>
            <p:nvPr/>
          </p:nvGrpSpPr>
          <p:grpSpPr bwMode="auto">
            <a:xfrm>
              <a:off x="2457" y="2432"/>
              <a:ext cx="603" cy="174"/>
              <a:chOff x="2227" y="1809"/>
              <a:chExt cx="517" cy="149"/>
            </a:xfrm>
          </p:grpSpPr>
          <p:grpSp>
            <p:nvGrpSpPr>
              <p:cNvPr id="12689" name="Group 208"/>
              <p:cNvGrpSpPr>
                <a:grpSpLocks/>
              </p:cNvGrpSpPr>
              <p:nvPr/>
            </p:nvGrpSpPr>
            <p:grpSpPr bwMode="auto">
              <a:xfrm>
                <a:off x="2615" y="1913"/>
                <a:ext cx="129" cy="45"/>
                <a:chOff x="2615" y="1913"/>
                <a:chExt cx="129" cy="45"/>
              </a:xfrm>
            </p:grpSpPr>
            <p:sp>
              <p:nvSpPr>
                <p:cNvPr id="12699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915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700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2615" y="1913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90" name="Group 211"/>
              <p:cNvGrpSpPr>
                <a:grpSpLocks/>
              </p:cNvGrpSpPr>
              <p:nvPr/>
            </p:nvGrpSpPr>
            <p:grpSpPr bwMode="auto">
              <a:xfrm>
                <a:off x="2487" y="1879"/>
                <a:ext cx="128" cy="43"/>
                <a:chOff x="2487" y="1879"/>
                <a:chExt cx="128" cy="43"/>
              </a:xfrm>
            </p:grpSpPr>
            <p:sp>
              <p:nvSpPr>
                <p:cNvPr id="12697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2561" y="1881"/>
                  <a:ext cx="54" cy="41"/>
                </a:xfrm>
                <a:prstGeom prst="line">
                  <a:avLst/>
                </a:prstGeom>
                <a:noFill/>
                <a:ln w="14288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98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487" y="187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91" name="Group 214"/>
              <p:cNvGrpSpPr>
                <a:grpSpLocks/>
              </p:cNvGrpSpPr>
              <p:nvPr/>
            </p:nvGrpSpPr>
            <p:grpSpPr bwMode="auto">
              <a:xfrm>
                <a:off x="2356" y="1843"/>
                <a:ext cx="128" cy="45"/>
                <a:chOff x="2356" y="1843"/>
                <a:chExt cx="128" cy="45"/>
              </a:xfrm>
            </p:grpSpPr>
            <p:sp>
              <p:nvSpPr>
                <p:cNvPr id="12695" name="Line 215"/>
                <p:cNvSpPr>
                  <a:spLocks noChangeShapeType="1"/>
                </p:cNvSpPr>
                <p:nvPr/>
              </p:nvSpPr>
              <p:spPr bwMode="auto">
                <a:xfrm flipH="1" flipV="1">
                  <a:off x="2430" y="1845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96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2356" y="1843"/>
                  <a:ext cx="67" cy="11"/>
                </a:xfrm>
                <a:prstGeom prst="line">
                  <a:avLst/>
                </a:prstGeom>
                <a:noFill/>
                <a:ln w="14288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92" name="Group 217"/>
              <p:cNvGrpSpPr>
                <a:grpSpLocks/>
              </p:cNvGrpSpPr>
              <p:nvPr/>
            </p:nvGrpSpPr>
            <p:grpSpPr bwMode="auto">
              <a:xfrm>
                <a:off x="2227" y="1809"/>
                <a:ext cx="129" cy="45"/>
                <a:chOff x="2227" y="1809"/>
                <a:chExt cx="129" cy="45"/>
              </a:xfrm>
            </p:grpSpPr>
            <p:sp>
              <p:nvSpPr>
                <p:cNvPr id="12693" name="Line 218"/>
                <p:cNvSpPr>
                  <a:spLocks noChangeShapeType="1"/>
                </p:cNvSpPr>
                <p:nvPr/>
              </p:nvSpPr>
              <p:spPr bwMode="auto">
                <a:xfrm flipH="1" flipV="1">
                  <a:off x="2299" y="1811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94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2227" y="1809"/>
                  <a:ext cx="68" cy="9"/>
                </a:xfrm>
                <a:prstGeom prst="line">
                  <a:avLst/>
                </a:prstGeom>
                <a:noFill/>
                <a:ln w="14288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29" name="Group 220"/>
            <p:cNvGrpSpPr>
              <a:grpSpLocks/>
            </p:cNvGrpSpPr>
            <p:nvPr/>
          </p:nvGrpSpPr>
          <p:grpSpPr bwMode="auto">
            <a:xfrm>
              <a:off x="1846" y="1387"/>
              <a:ext cx="172" cy="608"/>
              <a:chOff x="1703" y="917"/>
              <a:chExt cx="147" cy="519"/>
            </a:xfrm>
          </p:grpSpPr>
          <p:grpSp>
            <p:nvGrpSpPr>
              <p:cNvPr id="12677" name="Group 221"/>
              <p:cNvGrpSpPr>
                <a:grpSpLocks/>
              </p:cNvGrpSpPr>
              <p:nvPr/>
            </p:nvGrpSpPr>
            <p:grpSpPr bwMode="auto">
              <a:xfrm>
                <a:off x="1703" y="917"/>
                <a:ext cx="43" cy="128"/>
                <a:chOff x="1703" y="917"/>
                <a:chExt cx="43" cy="128"/>
              </a:xfrm>
            </p:grpSpPr>
            <p:sp>
              <p:nvSpPr>
                <p:cNvPr id="12687" name="Line 222"/>
                <p:cNvSpPr>
                  <a:spLocks noChangeShapeType="1"/>
                </p:cNvSpPr>
                <p:nvPr/>
              </p:nvSpPr>
              <p:spPr bwMode="auto">
                <a:xfrm flipH="1">
                  <a:off x="1703" y="917"/>
                  <a:ext cx="9" cy="67"/>
                </a:xfrm>
                <a:prstGeom prst="line">
                  <a:avLst/>
                </a:prstGeom>
                <a:noFill/>
                <a:ln w="14288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88" name="Line 223"/>
                <p:cNvSpPr>
                  <a:spLocks noChangeShapeType="1"/>
                </p:cNvSpPr>
                <p:nvPr/>
              </p:nvSpPr>
              <p:spPr bwMode="auto">
                <a:xfrm>
                  <a:off x="1703" y="991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78" name="Group 224"/>
              <p:cNvGrpSpPr>
                <a:grpSpLocks/>
              </p:cNvGrpSpPr>
              <p:nvPr/>
            </p:nvGrpSpPr>
            <p:grpSpPr bwMode="auto">
              <a:xfrm>
                <a:off x="1737" y="1045"/>
                <a:ext cx="43" cy="129"/>
                <a:chOff x="1737" y="1045"/>
                <a:chExt cx="43" cy="129"/>
              </a:xfrm>
            </p:grpSpPr>
            <p:sp>
              <p:nvSpPr>
                <p:cNvPr id="12685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1737" y="1045"/>
                  <a:ext cx="9" cy="68"/>
                </a:xfrm>
                <a:prstGeom prst="line">
                  <a:avLst/>
                </a:prstGeom>
                <a:noFill/>
                <a:ln w="14288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86" name="Line 226"/>
                <p:cNvSpPr>
                  <a:spLocks noChangeShapeType="1"/>
                </p:cNvSpPr>
                <p:nvPr/>
              </p:nvSpPr>
              <p:spPr bwMode="auto">
                <a:xfrm>
                  <a:off x="1739" y="1120"/>
                  <a:ext cx="41" cy="54"/>
                </a:xfrm>
                <a:prstGeom prst="line">
                  <a:avLst/>
                </a:prstGeom>
                <a:noFill/>
                <a:ln w="14288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79" name="Group 227"/>
              <p:cNvGrpSpPr>
                <a:grpSpLocks/>
              </p:cNvGrpSpPr>
              <p:nvPr/>
            </p:nvGrpSpPr>
            <p:grpSpPr bwMode="auto">
              <a:xfrm>
                <a:off x="1773" y="1176"/>
                <a:ext cx="43" cy="129"/>
                <a:chOff x="1773" y="1176"/>
                <a:chExt cx="43" cy="129"/>
              </a:xfrm>
            </p:grpSpPr>
            <p:sp>
              <p:nvSpPr>
                <p:cNvPr id="12683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1773" y="1176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84" name="Line 229"/>
                <p:cNvSpPr>
                  <a:spLocks noChangeShapeType="1"/>
                </p:cNvSpPr>
                <p:nvPr/>
              </p:nvSpPr>
              <p:spPr bwMode="auto">
                <a:xfrm>
                  <a:off x="1773" y="1251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80" name="Group 230"/>
              <p:cNvGrpSpPr>
                <a:grpSpLocks/>
              </p:cNvGrpSpPr>
              <p:nvPr/>
            </p:nvGrpSpPr>
            <p:grpSpPr bwMode="auto">
              <a:xfrm>
                <a:off x="1807" y="1305"/>
                <a:ext cx="43" cy="131"/>
                <a:chOff x="1807" y="1305"/>
                <a:chExt cx="43" cy="131"/>
              </a:xfrm>
            </p:grpSpPr>
            <p:sp>
              <p:nvSpPr>
                <p:cNvPr id="12681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1807" y="1305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82" name="Line 232"/>
                <p:cNvSpPr>
                  <a:spLocks noChangeShapeType="1"/>
                </p:cNvSpPr>
                <p:nvPr/>
              </p:nvSpPr>
              <p:spPr bwMode="auto">
                <a:xfrm>
                  <a:off x="1807" y="1380"/>
                  <a:ext cx="43" cy="56"/>
                </a:xfrm>
                <a:prstGeom prst="line">
                  <a:avLst/>
                </a:prstGeom>
                <a:noFill/>
                <a:ln w="14288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30" name="Group 233"/>
            <p:cNvGrpSpPr>
              <a:grpSpLocks/>
            </p:cNvGrpSpPr>
            <p:nvPr/>
          </p:nvGrpSpPr>
          <p:grpSpPr bwMode="auto">
            <a:xfrm>
              <a:off x="1406" y="1622"/>
              <a:ext cx="443" cy="444"/>
              <a:chOff x="1325" y="1118"/>
              <a:chExt cx="380" cy="379"/>
            </a:xfrm>
          </p:grpSpPr>
          <p:grpSp>
            <p:nvGrpSpPr>
              <p:cNvPr id="12665" name="Group 234"/>
              <p:cNvGrpSpPr>
                <a:grpSpLocks/>
              </p:cNvGrpSpPr>
              <p:nvPr/>
            </p:nvGrpSpPr>
            <p:grpSpPr bwMode="auto">
              <a:xfrm>
                <a:off x="1325" y="1118"/>
                <a:ext cx="95" cy="95"/>
                <a:chOff x="1325" y="1118"/>
                <a:chExt cx="95" cy="95"/>
              </a:xfrm>
            </p:grpSpPr>
            <p:sp>
              <p:nvSpPr>
                <p:cNvPr id="12675" name="Line 235"/>
                <p:cNvSpPr>
                  <a:spLocks noChangeShapeType="1"/>
                </p:cNvSpPr>
                <p:nvPr/>
              </p:nvSpPr>
              <p:spPr bwMode="auto">
                <a:xfrm>
                  <a:off x="1325" y="1118"/>
                  <a:ext cx="28" cy="6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76" name="Line 236"/>
                <p:cNvSpPr>
                  <a:spLocks noChangeShapeType="1"/>
                </p:cNvSpPr>
                <p:nvPr/>
              </p:nvSpPr>
              <p:spPr bwMode="auto">
                <a:xfrm>
                  <a:off x="1355" y="1185"/>
                  <a:ext cx="65" cy="28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66" name="Group 237"/>
              <p:cNvGrpSpPr>
                <a:grpSpLocks/>
              </p:cNvGrpSpPr>
              <p:nvPr/>
            </p:nvGrpSpPr>
            <p:grpSpPr bwMode="auto">
              <a:xfrm>
                <a:off x="1420" y="1213"/>
                <a:ext cx="95" cy="92"/>
                <a:chOff x="1420" y="1213"/>
                <a:chExt cx="95" cy="92"/>
              </a:xfrm>
            </p:grpSpPr>
            <p:sp>
              <p:nvSpPr>
                <p:cNvPr id="12673" name="Line 238"/>
                <p:cNvSpPr>
                  <a:spLocks noChangeShapeType="1"/>
                </p:cNvSpPr>
                <p:nvPr/>
              </p:nvSpPr>
              <p:spPr bwMode="auto">
                <a:xfrm>
                  <a:off x="1420" y="1213"/>
                  <a:ext cx="27" cy="6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74" name="Line 239"/>
                <p:cNvSpPr>
                  <a:spLocks noChangeShapeType="1"/>
                </p:cNvSpPr>
                <p:nvPr/>
              </p:nvSpPr>
              <p:spPr bwMode="auto">
                <a:xfrm>
                  <a:off x="1450" y="1280"/>
                  <a:ext cx="65" cy="25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67" name="Group 240"/>
              <p:cNvGrpSpPr>
                <a:grpSpLocks/>
              </p:cNvGrpSpPr>
              <p:nvPr/>
            </p:nvGrpSpPr>
            <p:grpSpPr bwMode="auto">
              <a:xfrm>
                <a:off x="1517" y="1307"/>
                <a:ext cx="95" cy="95"/>
                <a:chOff x="1517" y="1307"/>
                <a:chExt cx="95" cy="95"/>
              </a:xfrm>
            </p:grpSpPr>
            <p:sp>
              <p:nvSpPr>
                <p:cNvPr id="12671" name="Line 241"/>
                <p:cNvSpPr>
                  <a:spLocks noChangeShapeType="1"/>
                </p:cNvSpPr>
                <p:nvPr/>
              </p:nvSpPr>
              <p:spPr bwMode="auto">
                <a:xfrm>
                  <a:off x="1517" y="1307"/>
                  <a:ext cx="25" cy="6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72" name="Line 242"/>
                <p:cNvSpPr>
                  <a:spLocks noChangeShapeType="1"/>
                </p:cNvSpPr>
                <p:nvPr/>
              </p:nvSpPr>
              <p:spPr bwMode="auto">
                <a:xfrm>
                  <a:off x="1547" y="1375"/>
                  <a:ext cx="65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68" name="Group 243"/>
              <p:cNvGrpSpPr>
                <a:grpSpLocks/>
              </p:cNvGrpSpPr>
              <p:nvPr/>
            </p:nvGrpSpPr>
            <p:grpSpPr bwMode="auto">
              <a:xfrm>
                <a:off x="1612" y="1402"/>
                <a:ext cx="93" cy="95"/>
                <a:chOff x="1612" y="1402"/>
                <a:chExt cx="93" cy="95"/>
              </a:xfrm>
            </p:grpSpPr>
            <p:sp>
              <p:nvSpPr>
                <p:cNvPr id="12669" name="Line 244"/>
                <p:cNvSpPr>
                  <a:spLocks noChangeShapeType="1"/>
                </p:cNvSpPr>
                <p:nvPr/>
              </p:nvSpPr>
              <p:spPr bwMode="auto">
                <a:xfrm>
                  <a:off x="1612" y="1402"/>
                  <a:ext cx="25" cy="6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70" name="Line 245"/>
                <p:cNvSpPr>
                  <a:spLocks noChangeShapeType="1"/>
                </p:cNvSpPr>
                <p:nvPr/>
              </p:nvSpPr>
              <p:spPr bwMode="auto">
                <a:xfrm>
                  <a:off x="1642" y="1470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31" name="Group 246"/>
            <p:cNvGrpSpPr>
              <a:grpSpLocks/>
            </p:cNvGrpSpPr>
            <p:nvPr/>
          </p:nvGrpSpPr>
          <p:grpSpPr bwMode="auto">
            <a:xfrm>
              <a:off x="1246" y="1812"/>
              <a:ext cx="545" cy="315"/>
              <a:chOff x="1188" y="1280"/>
              <a:chExt cx="467" cy="269"/>
            </a:xfrm>
          </p:grpSpPr>
          <p:grpSp>
            <p:nvGrpSpPr>
              <p:cNvPr id="12653" name="Group 247"/>
              <p:cNvGrpSpPr>
                <a:grpSpLocks/>
              </p:cNvGrpSpPr>
              <p:nvPr/>
            </p:nvGrpSpPr>
            <p:grpSpPr bwMode="auto">
              <a:xfrm>
                <a:off x="1188" y="1280"/>
                <a:ext cx="117" cy="68"/>
                <a:chOff x="1188" y="1280"/>
                <a:chExt cx="117" cy="68"/>
              </a:xfrm>
            </p:grpSpPr>
            <p:sp>
              <p:nvSpPr>
                <p:cNvPr id="12663" name="Line 248"/>
                <p:cNvSpPr>
                  <a:spLocks noChangeShapeType="1"/>
                </p:cNvSpPr>
                <p:nvPr/>
              </p:nvSpPr>
              <p:spPr bwMode="auto">
                <a:xfrm>
                  <a:off x="1188" y="1280"/>
                  <a:ext cx="43" cy="5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64" name="Line 249"/>
                <p:cNvSpPr>
                  <a:spLocks noChangeShapeType="1"/>
                </p:cNvSpPr>
                <p:nvPr/>
              </p:nvSpPr>
              <p:spPr bwMode="auto">
                <a:xfrm>
                  <a:off x="1235" y="133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54" name="Group 250"/>
              <p:cNvGrpSpPr>
                <a:grpSpLocks/>
              </p:cNvGrpSpPr>
              <p:nvPr/>
            </p:nvGrpSpPr>
            <p:grpSpPr bwMode="auto">
              <a:xfrm>
                <a:off x="1305" y="1348"/>
                <a:ext cx="115" cy="66"/>
                <a:chOff x="1305" y="1348"/>
                <a:chExt cx="115" cy="66"/>
              </a:xfrm>
            </p:grpSpPr>
            <p:sp>
              <p:nvSpPr>
                <p:cNvPr id="12661" name="Line 251"/>
                <p:cNvSpPr>
                  <a:spLocks noChangeShapeType="1"/>
                </p:cNvSpPr>
                <p:nvPr/>
              </p:nvSpPr>
              <p:spPr bwMode="auto">
                <a:xfrm>
                  <a:off x="1305" y="1348"/>
                  <a:ext cx="41" cy="5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62" name="Line 252"/>
                <p:cNvSpPr>
                  <a:spLocks noChangeShapeType="1"/>
                </p:cNvSpPr>
                <p:nvPr/>
              </p:nvSpPr>
              <p:spPr bwMode="auto">
                <a:xfrm>
                  <a:off x="1350" y="1405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55" name="Group 253"/>
              <p:cNvGrpSpPr>
                <a:grpSpLocks/>
              </p:cNvGrpSpPr>
              <p:nvPr/>
            </p:nvGrpSpPr>
            <p:grpSpPr bwMode="auto">
              <a:xfrm>
                <a:off x="1423" y="1416"/>
                <a:ext cx="115" cy="65"/>
                <a:chOff x="1423" y="1416"/>
                <a:chExt cx="115" cy="65"/>
              </a:xfrm>
            </p:grpSpPr>
            <p:sp>
              <p:nvSpPr>
                <p:cNvPr id="12659" name="Line 254"/>
                <p:cNvSpPr>
                  <a:spLocks noChangeShapeType="1"/>
                </p:cNvSpPr>
                <p:nvPr/>
              </p:nvSpPr>
              <p:spPr bwMode="auto">
                <a:xfrm>
                  <a:off x="1423" y="1416"/>
                  <a:ext cx="42" cy="5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60" name="Line 255"/>
                <p:cNvSpPr>
                  <a:spLocks noChangeShapeType="1"/>
                </p:cNvSpPr>
                <p:nvPr/>
              </p:nvSpPr>
              <p:spPr bwMode="auto">
                <a:xfrm>
                  <a:off x="1470" y="1475"/>
                  <a:ext cx="68" cy="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56" name="Group 256"/>
              <p:cNvGrpSpPr>
                <a:grpSpLocks/>
              </p:cNvGrpSpPr>
              <p:nvPr/>
            </p:nvGrpSpPr>
            <p:grpSpPr bwMode="auto">
              <a:xfrm>
                <a:off x="1538" y="1481"/>
                <a:ext cx="117" cy="68"/>
                <a:chOff x="1538" y="1481"/>
                <a:chExt cx="117" cy="68"/>
              </a:xfrm>
            </p:grpSpPr>
            <p:sp>
              <p:nvSpPr>
                <p:cNvPr id="12657" name="Line 257"/>
                <p:cNvSpPr>
                  <a:spLocks noChangeShapeType="1"/>
                </p:cNvSpPr>
                <p:nvPr/>
              </p:nvSpPr>
              <p:spPr bwMode="auto">
                <a:xfrm>
                  <a:off x="1538" y="1481"/>
                  <a:ext cx="43" cy="5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58" name="Line 258"/>
                <p:cNvSpPr>
                  <a:spLocks noChangeShapeType="1"/>
                </p:cNvSpPr>
                <p:nvPr/>
              </p:nvSpPr>
              <p:spPr bwMode="auto">
                <a:xfrm>
                  <a:off x="1585" y="1540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32" name="Group 259"/>
            <p:cNvGrpSpPr>
              <a:grpSpLocks/>
            </p:cNvGrpSpPr>
            <p:nvPr/>
          </p:nvGrpSpPr>
          <p:grpSpPr bwMode="auto">
            <a:xfrm>
              <a:off x="1146" y="2045"/>
              <a:ext cx="605" cy="175"/>
              <a:chOff x="1102" y="1479"/>
              <a:chExt cx="519" cy="149"/>
            </a:xfrm>
          </p:grpSpPr>
          <p:grpSp>
            <p:nvGrpSpPr>
              <p:cNvPr id="12641" name="Group 260"/>
              <p:cNvGrpSpPr>
                <a:grpSpLocks/>
              </p:cNvGrpSpPr>
              <p:nvPr/>
            </p:nvGrpSpPr>
            <p:grpSpPr bwMode="auto">
              <a:xfrm>
                <a:off x="1102" y="1479"/>
                <a:ext cx="129" cy="43"/>
                <a:chOff x="1102" y="1479"/>
                <a:chExt cx="129" cy="43"/>
              </a:xfrm>
            </p:grpSpPr>
            <p:sp>
              <p:nvSpPr>
                <p:cNvPr id="12651" name="Line 261"/>
                <p:cNvSpPr>
                  <a:spLocks noChangeShapeType="1"/>
                </p:cNvSpPr>
                <p:nvPr/>
              </p:nvSpPr>
              <p:spPr bwMode="auto">
                <a:xfrm>
                  <a:off x="1102" y="1479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52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1161" y="1513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42" name="Group 263"/>
              <p:cNvGrpSpPr>
                <a:grpSpLocks/>
              </p:cNvGrpSpPr>
              <p:nvPr/>
            </p:nvGrpSpPr>
            <p:grpSpPr bwMode="auto">
              <a:xfrm>
                <a:off x="1231" y="1513"/>
                <a:ext cx="128" cy="45"/>
                <a:chOff x="1231" y="1513"/>
                <a:chExt cx="128" cy="45"/>
              </a:xfrm>
            </p:grpSpPr>
            <p:sp>
              <p:nvSpPr>
                <p:cNvPr id="12649" name="Line 264"/>
                <p:cNvSpPr>
                  <a:spLocks noChangeShapeType="1"/>
                </p:cNvSpPr>
                <p:nvPr/>
              </p:nvSpPr>
              <p:spPr bwMode="auto">
                <a:xfrm>
                  <a:off x="1231" y="1513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50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1289" y="154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43" name="Group 266"/>
              <p:cNvGrpSpPr>
                <a:grpSpLocks/>
              </p:cNvGrpSpPr>
              <p:nvPr/>
            </p:nvGrpSpPr>
            <p:grpSpPr bwMode="auto">
              <a:xfrm>
                <a:off x="1362" y="1549"/>
                <a:ext cx="128" cy="43"/>
                <a:chOff x="1362" y="1549"/>
                <a:chExt cx="128" cy="43"/>
              </a:xfrm>
            </p:grpSpPr>
            <p:sp>
              <p:nvSpPr>
                <p:cNvPr id="12647" name="Line 267"/>
                <p:cNvSpPr>
                  <a:spLocks noChangeShapeType="1"/>
                </p:cNvSpPr>
                <p:nvPr/>
              </p:nvSpPr>
              <p:spPr bwMode="auto">
                <a:xfrm>
                  <a:off x="1362" y="1549"/>
                  <a:ext cx="56" cy="43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48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1423" y="1583"/>
                  <a:ext cx="67" cy="9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44" name="Group 269"/>
              <p:cNvGrpSpPr>
                <a:grpSpLocks/>
              </p:cNvGrpSpPr>
              <p:nvPr/>
            </p:nvGrpSpPr>
            <p:grpSpPr bwMode="auto">
              <a:xfrm>
                <a:off x="1490" y="1583"/>
                <a:ext cx="131" cy="45"/>
                <a:chOff x="1490" y="1583"/>
                <a:chExt cx="131" cy="45"/>
              </a:xfrm>
            </p:grpSpPr>
            <p:sp>
              <p:nvSpPr>
                <p:cNvPr id="12645" name="Line 270"/>
                <p:cNvSpPr>
                  <a:spLocks noChangeShapeType="1"/>
                </p:cNvSpPr>
                <p:nvPr/>
              </p:nvSpPr>
              <p:spPr bwMode="auto">
                <a:xfrm>
                  <a:off x="1490" y="1583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46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1551" y="161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33" name="Group 272"/>
            <p:cNvGrpSpPr>
              <a:grpSpLocks/>
            </p:cNvGrpSpPr>
            <p:nvPr/>
          </p:nvGrpSpPr>
          <p:grpSpPr bwMode="auto">
            <a:xfrm>
              <a:off x="1100" y="2305"/>
              <a:ext cx="628" cy="32"/>
              <a:chOff x="1063" y="1701"/>
              <a:chExt cx="538" cy="27"/>
            </a:xfrm>
          </p:grpSpPr>
          <p:grpSp>
            <p:nvGrpSpPr>
              <p:cNvPr id="12629" name="Group 273"/>
              <p:cNvGrpSpPr>
                <a:grpSpLocks/>
              </p:cNvGrpSpPr>
              <p:nvPr/>
            </p:nvGrpSpPr>
            <p:grpSpPr bwMode="auto">
              <a:xfrm>
                <a:off x="1063" y="1701"/>
                <a:ext cx="134" cy="27"/>
                <a:chOff x="1063" y="1701"/>
                <a:chExt cx="134" cy="27"/>
              </a:xfrm>
            </p:grpSpPr>
            <p:sp>
              <p:nvSpPr>
                <p:cNvPr id="12639" name="Line 274"/>
                <p:cNvSpPr>
                  <a:spLocks noChangeShapeType="1"/>
                </p:cNvSpPr>
                <p:nvPr/>
              </p:nvSpPr>
              <p:spPr bwMode="auto">
                <a:xfrm>
                  <a:off x="1063" y="1701"/>
                  <a:ext cx="64" cy="2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4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1133" y="1701"/>
                  <a:ext cx="64" cy="2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30" name="Group 276"/>
              <p:cNvGrpSpPr>
                <a:grpSpLocks/>
              </p:cNvGrpSpPr>
              <p:nvPr/>
            </p:nvGrpSpPr>
            <p:grpSpPr bwMode="auto">
              <a:xfrm>
                <a:off x="1197" y="1701"/>
                <a:ext cx="133" cy="27"/>
                <a:chOff x="1197" y="1701"/>
                <a:chExt cx="133" cy="27"/>
              </a:xfrm>
            </p:grpSpPr>
            <p:sp>
              <p:nvSpPr>
                <p:cNvPr id="12637" name="Line 277"/>
                <p:cNvSpPr>
                  <a:spLocks noChangeShapeType="1"/>
                </p:cNvSpPr>
                <p:nvPr/>
              </p:nvSpPr>
              <p:spPr bwMode="auto">
                <a:xfrm>
                  <a:off x="1197" y="1701"/>
                  <a:ext cx="65" cy="2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3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1267" y="1701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31" name="Group 279"/>
              <p:cNvGrpSpPr>
                <a:grpSpLocks/>
              </p:cNvGrpSpPr>
              <p:nvPr/>
            </p:nvGrpSpPr>
            <p:grpSpPr bwMode="auto">
              <a:xfrm>
                <a:off x="1334" y="1701"/>
                <a:ext cx="134" cy="27"/>
                <a:chOff x="1334" y="1701"/>
                <a:chExt cx="134" cy="27"/>
              </a:xfrm>
            </p:grpSpPr>
            <p:sp>
              <p:nvSpPr>
                <p:cNvPr id="12635" name="Line 280"/>
                <p:cNvSpPr>
                  <a:spLocks noChangeShapeType="1"/>
                </p:cNvSpPr>
                <p:nvPr/>
              </p:nvSpPr>
              <p:spPr bwMode="auto">
                <a:xfrm>
                  <a:off x="1334" y="1701"/>
                  <a:ext cx="64" cy="2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3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1402" y="1701"/>
                  <a:ext cx="66" cy="2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32" name="Group 282"/>
              <p:cNvGrpSpPr>
                <a:grpSpLocks/>
              </p:cNvGrpSpPr>
              <p:nvPr/>
            </p:nvGrpSpPr>
            <p:grpSpPr bwMode="auto">
              <a:xfrm>
                <a:off x="1468" y="1701"/>
                <a:ext cx="133" cy="27"/>
                <a:chOff x="1468" y="1701"/>
                <a:chExt cx="133" cy="27"/>
              </a:xfrm>
            </p:grpSpPr>
            <p:sp>
              <p:nvSpPr>
                <p:cNvPr id="12633" name="Line 283"/>
                <p:cNvSpPr>
                  <a:spLocks noChangeShapeType="1"/>
                </p:cNvSpPr>
                <p:nvPr/>
              </p:nvSpPr>
              <p:spPr bwMode="auto">
                <a:xfrm>
                  <a:off x="1468" y="1701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34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1538" y="1701"/>
                  <a:ext cx="63" cy="27"/>
                </a:xfrm>
                <a:prstGeom prst="line">
                  <a:avLst/>
                </a:prstGeom>
                <a:noFill/>
                <a:ln w="14288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34" name="Group 285"/>
            <p:cNvGrpSpPr>
              <a:grpSpLocks/>
            </p:cNvGrpSpPr>
            <p:nvPr/>
          </p:nvGrpSpPr>
          <p:grpSpPr bwMode="auto">
            <a:xfrm>
              <a:off x="1846" y="2657"/>
              <a:ext cx="172" cy="609"/>
              <a:chOff x="1703" y="2001"/>
              <a:chExt cx="147" cy="520"/>
            </a:xfrm>
          </p:grpSpPr>
          <p:grpSp>
            <p:nvGrpSpPr>
              <p:cNvPr id="12617" name="Group 286"/>
              <p:cNvGrpSpPr>
                <a:grpSpLocks/>
              </p:cNvGrpSpPr>
              <p:nvPr/>
            </p:nvGrpSpPr>
            <p:grpSpPr bwMode="auto">
              <a:xfrm>
                <a:off x="1703" y="2392"/>
                <a:ext cx="43" cy="129"/>
                <a:chOff x="1703" y="2392"/>
                <a:chExt cx="43" cy="129"/>
              </a:xfrm>
            </p:grpSpPr>
            <p:sp>
              <p:nvSpPr>
                <p:cNvPr id="12627" name="Line 287"/>
                <p:cNvSpPr>
                  <a:spLocks noChangeShapeType="1"/>
                </p:cNvSpPr>
                <p:nvPr/>
              </p:nvSpPr>
              <p:spPr bwMode="auto">
                <a:xfrm flipH="1" flipV="1">
                  <a:off x="1703" y="2451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FF99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28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1703" y="2392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rgbClr val="FF99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18" name="Group 289"/>
              <p:cNvGrpSpPr>
                <a:grpSpLocks/>
              </p:cNvGrpSpPr>
              <p:nvPr/>
            </p:nvGrpSpPr>
            <p:grpSpPr bwMode="auto">
              <a:xfrm>
                <a:off x="1737" y="2263"/>
                <a:ext cx="43" cy="129"/>
                <a:chOff x="1737" y="2263"/>
                <a:chExt cx="43" cy="129"/>
              </a:xfrm>
            </p:grpSpPr>
            <p:sp>
              <p:nvSpPr>
                <p:cNvPr id="12625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1737" y="2322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FF99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26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1739" y="2263"/>
                  <a:ext cx="41" cy="54"/>
                </a:xfrm>
                <a:prstGeom prst="line">
                  <a:avLst/>
                </a:prstGeom>
                <a:noFill/>
                <a:ln w="14288">
                  <a:solidFill>
                    <a:srgbClr val="FF99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19" name="Group 292"/>
              <p:cNvGrpSpPr>
                <a:grpSpLocks/>
              </p:cNvGrpSpPr>
              <p:nvPr/>
            </p:nvGrpSpPr>
            <p:grpSpPr bwMode="auto">
              <a:xfrm>
                <a:off x="1773" y="2130"/>
                <a:ext cx="43" cy="131"/>
                <a:chOff x="1773" y="2130"/>
                <a:chExt cx="43" cy="131"/>
              </a:xfrm>
            </p:grpSpPr>
            <p:sp>
              <p:nvSpPr>
                <p:cNvPr id="12623" name="Line 293"/>
                <p:cNvSpPr>
                  <a:spLocks noChangeShapeType="1"/>
                </p:cNvSpPr>
                <p:nvPr/>
              </p:nvSpPr>
              <p:spPr bwMode="auto">
                <a:xfrm flipH="1" flipV="1">
                  <a:off x="1773" y="2191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FF99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24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1773" y="2130"/>
                  <a:ext cx="43" cy="56"/>
                </a:xfrm>
                <a:prstGeom prst="line">
                  <a:avLst/>
                </a:prstGeom>
                <a:noFill/>
                <a:ln w="14288">
                  <a:solidFill>
                    <a:srgbClr val="FF99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20" name="Group 295"/>
              <p:cNvGrpSpPr>
                <a:grpSpLocks/>
              </p:cNvGrpSpPr>
              <p:nvPr/>
            </p:nvGrpSpPr>
            <p:grpSpPr bwMode="auto">
              <a:xfrm>
                <a:off x="1807" y="2001"/>
                <a:ext cx="43" cy="129"/>
                <a:chOff x="1807" y="2001"/>
                <a:chExt cx="43" cy="129"/>
              </a:xfrm>
            </p:grpSpPr>
            <p:sp>
              <p:nvSpPr>
                <p:cNvPr id="12621" name="Line 296"/>
                <p:cNvSpPr>
                  <a:spLocks noChangeShapeType="1"/>
                </p:cNvSpPr>
                <p:nvPr/>
              </p:nvSpPr>
              <p:spPr bwMode="auto">
                <a:xfrm flipH="1" flipV="1">
                  <a:off x="1807" y="2062"/>
                  <a:ext cx="9" cy="68"/>
                </a:xfrm>
                <a:prstGeom prst="line">
                  <a:avLst/>
                </a:prstGeom>
                <a:noFill/>
                <a:ln w="14288">
                  <a:solidFill>
                    <a:srgbClr val="FF99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22" name="Line 297"/>
                <p:cNvSpPr>
                  <a:spLocks noChangeShapeType="1"/>
                </p:cNvSpPr>
                <p:nvPr/>
              </p:nvSpPr>
              <p:spPr bwMode="auto">
                <a:xfrm flipV="1">
                  <a:off x="1807" y="2001"/>
                  <a:ext cx="43" cy="54"/>
                </a:xfrm>
                <a:prstGeom prst="line">
                  <a:avLst/>
                </a:prstGeom>
                <a:noFill/>
                <a:ln w="14288">
                  <a:solidFill>
                    <a:srgbClr val="FF99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35" name="Group 298"/>
            <p:cNvGrpSpPr>
              <a:grpSpLocks/>
            </p:cNvGrpSpPr>
            <p:nvPr/>
          </p:nvGrpSpPr>
          <p:grpSpPr bwMode="auto">
            <a:xfrm>
              <a:off x="1623" y="2609"/>
              <a:ext cx="313" cy="548"/>
              <a:chOff x="1511" y="1960"/>
              <a:chExt cx="269" cy="468"/>
            </a:xfrm>
          </p:grpSpPr>
          <p:grpSp>
            <p:nvGrpSpPr>
              <p:cNvPr id="12605" name="Group 299"/>
              <p:cNvGrpSpPr>
                <a:grpSpLocks/>
              </p:cNvGrpSpPr>
              <p:nvPr/>
            </p:nvGrpSpPr>
            <p:grpSpPr bwMode="auto">
              <a:xfrm>
                <a:off x="1511" y="2311"/>
                <a:ext cx="65" cy="117"/>
                <a:chOff x="1511" y="2311"/>
                <a:chExt cx="65" cy="117"/>
              </a:xfrm>
            </p:grpSpPr>
            <p:sp>
              <p:nvSpPr>
                <p:cNvPr id="12615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1511" y="2358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16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1522" y="2311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06" name="Group 302"/>
              <p:cNvGrpSpPr>
                <a:grpSpLocks/>
              </p:cNvGrpSpPr>
              <p:nvPr/>
            </p:nvGrpSpPr>
            <p:grpSpPr bwMode="auto">
              <a:xfrm>
                <a:off x="1576" y="2195"/>
                <a:ext cx="68" cy="116"/>
                <a:chOff x="1576" y="2195"/>
                <a:chExt cx="68" cy="116"/>
              </a:xfrm>
            </p:grpSpPr>
            <p:sp>
              <p:nvSpPr>
                <p:cNvPr id="12613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1576" y="2243"/>
                  <a:ext cx="9" cy="68"/>
                </a:xfrm>
                <a:prstGeom prst="line">
                  <a:avLst/>
                </a:prstGeom>
                <a:noFill/>
                <a:ln w="14288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14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1587" y="2195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07" name="Group 305"/>
              <p:cNvGrpSpPr>
                <a:grpSpLocks/>
              </p:cNvGrpSpPr>
              <p:nvPr/>
            </p:nvGrpSpPr>
            <p:grpSpPr bwMode="auto">
              <a:xfrm>
                <a:off x="1646" y="2078"/>
                <a:ext cx="66" cy="115"/>
                <a:chOff x="1646" y="2078"/>
                <a:chExt cx="66" cy="115"/>
              </a:xfrm>
            </p:grpSpPr>
            <p:sp>
              <p:nvSpPr>
                <p:cNvPr id="12611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1646" y="2123"/>
                  <a:ext cx="7" cy="70"/>
                </a:xfrm>
                <a:prstGeom prst="line">
                  <a:avLst/>
                </a:prstGeom>
                <a:noFill/>
                <a:ln w="14288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12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1658" y="2078"/>
                  <a:ext cx="54" cy="41"/>
                </a:xfrm>
                <a:prstGeom prst="line">
                  <a:avLst/>
                </a:prstGeom>
                <a:noFill/>
                <a:ln w="14288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608" name="Group 308"/>
              <p:cNvGrpSpPr>
                <a:grpSpLocks/>
              </p:cNvGrpSpPr>
              <p:nvPr/>
            </p:nvGrpSpPr>
            <p:grpSpPr bwMode="auto">
              <a:xfrm>
                <a:off x="1712" y="1960"/>
                <a:ext cx="68" cy="118"/>
                <a:chOff x="1712" y="1960"/>
                <a:chExt cx="68" cy="118"/>
              </a:xfrm>
            </p:grpSpPr>
            <p:sp>
              <p:nvSpPr>
                <p:cNvPr id="12609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1712" y="2008"/>
                  <a:ext cx="9" cy="70"/>
                </a:xfrm>
                <a:prstGeom prst="line">
                  <a:avLst/>
                </a:prstGeom>
                <a:noFill/>
                <a:ln w="14288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10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1723" y="1960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36" name="Group 311"/>
            <p:cNvGrpSpPr>
              <a:grpSpLocks/>
            </p:cNvGrpSpPr>
            <p:nvPr/>
          </p:nvGrpSpPr>
          <p:grpSpPr bwMode="auto">
            <a:xfrm>
              <a:off x="1406" y="2585"/>
              <a:ext cx="443" cy="445"/>
              <a:chOff x="1325" y="1940"/>
              <a:chExt cx="380" cy="380"/>
            </a:xfrm>
          </p:grpSpPr>
          <p:grpSp>
            <p:nvGrpSpPr>
              <p:cNvPr id="12593" name="Group 312"/>
              <p:cNvGrpSpPr>
                <a:grpSpLocks/>
              </p:cNvGrpSpPr>
              <p:nvPr/>
            </p:nvGrpSpPr>
            <p:grpSpPr bwMode="auto">
              <a:xfrm>
                <a:off x="1325" y="2225"/>
                <a:ext cx="95" cy="95"/>
                <a:chOff x="1325" y="2225"/>
                <a:chExt cx="95" cy="95"/>
              </a:xfrm>
            </p:grpSpPr>
            <p:sp>
              <p:nvSpPr>
                <p:cNvPr id="12603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1325" y="2254"/>
                  <a:ext cx="28" cy="66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04" name="Line 314"/>
                <p:cNvSpPr>
                  <a:spLocks noChangeShapeType="1"/>
                </p:cNvSpPr>
                <p:nvPr/>
              </p:nvSpPr>
              <p:spPr bwMode="auto">
                <a:xfrm flipV="1">
                  <a:off x="1355" y="2225"/>
                  <a:ext cx="65" cy="27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594" name="Group 315"/>
              <p:cNvGrpSpPr>
                <a:grpSpLocks/>
              </p:cNvGrpSpPr>
              <p:nvPr/>
            </p:nvGrpSpPr>
            <p:grpSpPr bwMode="auto">
              <a:xfrm>
                <a:off x="1420" y="2130"/>
                <a:ext cx="95" cy="95"/>
                <a:chOff x="1420" y="2130"/>
                <a:chExt cx="95" cy="95"/>
              </a:xfrm>
            </p:grpSpPr>
            <p:sp>
              <p:nvSpPr>
                <p:cNvPr id="12601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1420" y="2161"/>
                  <a:ext cx="27" cy="64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02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1450" y="2130"/>
                  <a:ext cx="65" cy="27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595" name="Group 318"/>
              <p:cNvGrpSpPr>
                <a:grpSpLocks/>
              </p:cNvGrpSpPr>
              <p:nvPr/>
            </p:nvGrpSpPr>
            <p:grpSpPr bwMode="auto">
              <a:xfrm>
                <a:off x="1517" y="2035"/>
                <a:ext cx="95" cy="95"/>
                <a:chOff x="1517" y="2035"/>
                <a:chExt cx="95" cy="95"/>
              </a:xfrm>
            </p:grpSpPr>
            <p:sp>
              <p:nvSpPr>
                <p:cNvPr id="12599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1517" y="2064"/>
                  <a:ext cx="25" cy="66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600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1547" y="2035"/>
                  <a:ext cx="65" cy="25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596" name="Group 321"/>
              <p:cNvGrpSpPr>
                <a:grpSpLocks/>
              </p:cNvGrpSpPr>
              <p:nvPr/>
            </p:nvGrpSpPr>
            <p:grpSpPr bwMode="auto">
              <a:xfrm>
                <a:off x="1612" y="1940"/>
                <a:ext cx="93" cy="95"/>
                <a:chOff x="1612" y="1940"/>
                <a:chExt cx="93" cy="95"/>
              </a:xfrm>
            </p:grpSpPr>
            <p:sp>
              <p:nvSpPr>
                <p:cNvPr id="12597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1612" y="1969"/>
                  <a:ext cx="25" cy="66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98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1642" y="1940"/>
                  <a:ext cx="63" cy="25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37" name="Group 324"/>
            <p:cNvGrpSpPr>
              <a:grpSpLocks/>
            </p:cNvGrpSpPr>
            <p:nvPr/>
          </p:nvGrpSpPr>
          <p:grpSpPr bwMode="auto">
            <a:xfrm>
              <a:off x="1246" y="2524"/>
              <a:ext cx="545" cy="315"/>
              <a:chOff x="1188" y="1888"/>
              <a:chExt cx="467" cy="269"/>
            </a:xfrm>
          </p:grpSpPr>
          <p:grpSp>
            <p:nvGrpSpPr>
              <p:cNvPr id="12581" name="Group 325"/>
              <p:cNvGrpSpPr>
                <a:grpSpLocks/>
              </p:cNvGrpSpPr>
              <p:nvPr/>
            </p:nvGrpSpPr>
            <p:grpSpPr bwMode="auto">
              <a:xfrm>
                <a:off x="1188" y="2089"/>
                <a:ext cx="117" cy="68"/>
                <a:chOff x="1188" y="2089"/>
                <a:chExt cx="117" cy="68"/>
              </a:xfrm>
            </p:grpSpPr>
            <p:sp>
              <p:nvSpPr>
                <p:cNvPr id="12591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1188" y="2100"/>
                  <a:ext cx="43" cy="57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92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1235" y="208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582" name="Group 328"/>
              <p:cNvGrpSpPr>
                <a:grpSpLocks/>
              </p:cNvGrpSpPr>
              <p:nvPr/>
            </p:nvGrpSpPr>
            <p:grpSpPr bwMode="auto">
              <a:xfrm>
                <a:off x="1305" y="2021"/>
                <a:ext cx="115" cy="68"/>
                <a:chOff x="1305" y="2021"/>
                <a:chExt cx="115" cy="68"/>
              </a:xfrm>
            </p:grpSpPr>
            <p:sp>
              <p:nvSpPr>
                <p:cNvPr id="12589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1305" y="2033"/>
                  <a:ext cx="41" cy="56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90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1350" y="2021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583" name="Group 331"/>
              <p:cNvGrpSpPr>
                <a:grpSpLocks/>
              </p:cNvGrpSpPr>
              <p:nvPr/>
            </p:nvGrpSpPr>
            <p:grpSpPr bwMode="auto">
              <a:xfrm>
                <a:off x="1423" y="1954"/>
                <a:ext cx="115" cy="67"/>
                <a:chOff x="1423" y="1954"/>
                <a:chExt cx="115" cy="67"/>
              </a:xfrm>
            </p:grpSpPr>
            <p:sp>
              <p:nvSpPr>
                <p:cNvPr id="12587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1423" y="1965"/>
                  <a:ext cx="42" cy="56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88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1470" y="1954"/>
                  <a:ext cx="68" cy="9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584" name="Group 334"/>
              <p:cNvGrpSpPr>
                <a:grpSpLocks/>
              </p:cNvGrpSpPr>
              <p:nvPr/>
            </p:nvGrpSpPr>
            <p:grpSpPr bwMode="auto">
              <a:xfrm>
                <a:off x="1538" y="1888"/>
                <a:ext cx="117" cy="66"/>
                <a:chOff x="1538" y="1888"/>
                <a:chExt cx="117" cy="66"/>
              </a:xfrm>
            </p:grpSpPr>
            <p:sp>
              <p:nvSpPr>
                <p:cNvPr id="12585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1538" y="1899"/>
                  <a:ext cx="43" cy="55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86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1585" y="1888"/>
                  <a:ext cx="70" cy="7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38" name="Group 337"/>
            <p:cNvGrpSpPr>
              <a:grpSpLocks/>
            </p:cNvGrpSpPr>
            <p:nvPr/>
          </p:nvGrpSpPr>
          <p:grpSpPr bwMode="auto">
            <a:xfrm>
              <a:off x="1146" y="2432"/>
              <a:ext cx="605" cy="174"/>
              <a:chOff x="1102" y="1809"/>
              <a:chExt cx="519" cy="149"/>
            </a:xfrm>
          </p:grpSpPr>
          <p:grpSp>
            <p:nvGrpSpPr>
              <p:cNvPr id="12569" name="Group 338"/>
              <p:cNvGrpSpPr>
                <a:grpSpLocks/>
              </p:cNvGrpSpPr>
              <p:nvPr/>
            </p:nvGrpSpPr>
            <p:grpSpPr bwMode="auto">
              <a:xfrm>
                <a:off x="1102" y="1913"/>
                <a:ext cx="129" cy="45"/>
                <a:chOff x="1102" y="1913"/>
                <a:chExt cx="129" cy="45"/>
              </a:xfrm>
            </p:grpSpPr>
            <p:sp>
              <p:nvSpPr>
                <p:cNvPr id="12579" name="Line 339"/>
                <p:cNvSpPr>
                  <a:spLocks noChangeShapeType="1"/>
                </p:cNvSpPr>
                <p:nvPr/>
              </p:nvSpPr>
              <p:spPr bwMode="auto">
                <a:xfrm flipV="1">
                  <a:off x="1102" y="1915"/>
                  <a:ext cx="54" cy="43"/>
                </a:xfrm>
                <a:prstGeom prst="line">
                  <a:avLst/>
                </a:prstGeom>
                <a:noFill/>
                <a:ln w="14288">
                  <a:solidFill>
                    <a:srgbClr val="99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80" name="Line 340"/>
                <p:cNvSpPr>
                  <a:spLocks noChangeShapeType="1"/>
                </p:cNvSpPr>
                <p:nvPr/>
              </p:nvSpPr>
              <p:spPr bwMode="auto">
                <a:xfrm>
                  <a:off x="1161" y="1913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99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570" name="Group 341"/>
              <p:cNvGrpSpPr>
                <a:grpSpLocks/>
              </p:cNvGrpSpPr>
              <p:nvPr/>
            </p:nvGrpSpPr>
            <p:grpSpPr bwMode="auto">
              <a:xfrm>
                <a:off x="1231" y="1879"/>
                <a:ext cx="128" cy="43"/>
                <a:chOff x="1231" y="1879"/>
                <a:chExt cx="128" cy="43"/>
              </a:xfrm>
            </p:grpSpPr>
            <p:sp>
              <p:nvSpPr>
                <p:cNvPr id="12577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1231" y="1881"/>
                  <a:ext cx="54" cy="41"/>
                </a:xfrm>
                <a:prstGeom prst="line">
                  <a:avLst/>
                </a:prstGeom>
                <a:noFill/>
                <a:ln w="14288">
                  <a:solidFill>
                    <a:srgbClr val="99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78" name="Line 343"/>
                <p:cNvSpPr>
                  <a:spLocks noChangeShapeType="1"/>
                </p:cNvSpPr>
                <p:nvPr/>
              </p:nvSpPr>
              <p:spPr bwMode="auto">
                <a:xfrm>
                  <a:off x="1289" y="187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99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571" name="Group 344"/>
              <p:cNvGrpSpPr>
                <a:grpSpLocks/>
              </p:cNvGrpSpPr>
              <p:nvPr/>
            </p:nvGrpSpPr>
            <p:grpSpPr bwMode="auto">
              <a:xfrm>
                <a:off x="1362" y="1843"/>
                <a:ext cx="128" cy="45"/>
                <a:chOff x="1362" y="1843"/>
                <a:chExt cx="128" cy="45"/>
              </a:xfrm>
            </p:grpSpPr>
            <p:sp>
              <p:nvSpPr>
                <p:cNvPr id="12575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1362" y="1845"/>
                  <a:ext cx="56" cy="43"/>
                </a:xfrm>
                <a:prstGeom prst="line">
                  <a:avLst/>
                </a:prstGeom>
                <a:noFill/>
                <a:ln w="14288">
                  <a:solidFill>
                    <a:srgbClr val="99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76" name="Line 346"/>
                <p:cNvSpPr>
                  <a:spLocks noChangeShapeType="1"/>
                </p:cNvSpPr>
                <p:nvPr/>
              </p:nvSpPr>
              <p:spPr bwMode="auto">
                <a:xfrm>
                  <a:off x="1423" y="1843"/>
                  <a:ext cx="67" cy="11"/>
                </a:xfrm>
                <a:prstGeom prst="line">
                  <a:avLst/>
                </a:prstGeom>
                <a:noFill/>
                <a:ln w="14288">
                  <a:solidFill>
                    <a:srgbClr val="99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572" name="Group 347"/>
              <p:cNvGrpSpPr>
                <a:grpSpLocks/>
              </p:cNvGrpSpPr>
              <p:nvPr/>
            </p:nvGrpSpPr>
            <p:grpSpPr bwMode="auto">
              <a:xfrm>
                <a:off x="1490" y="1809"/>
                <a:ext cx="131" cy="45"/>
                <a:chOff x="1490" y="1809"/>
                <a:chExt cx="131" cy="45"/>
              </a:xfrm>
            </p:grpSpPr>
            <p:sp>
              <p:nvSpPr>
                <p:cNvPr id="12573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1490" y="1811"/>
                  <a:ext cx="57" cy="43"/>
                </a:xfrm>
                <a:prstGeom prst="line">
                  <a:avLst/>
                </a:prstGeom>
                <a:noFill/>
                <a:ln w="14288">
                  <a:solidFill>
                    <a:srgbClr val="99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74" name="Line 349"/>
                <p:cNvSpPr>
                  <a:spLocks noChangeShapeType="1"/>
                </p:cNvSpPr>
                <p:nvPr/>
              </p:nvSpPr>
              <p:spPr bwMode="auto">
                <a:xfrm>
                  <a:off x="1551" y="180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99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39" name="Group 350"/>
            <p:cNvGrpSpPr>
              <a:grpSpLocks/>
            </p:cNvGrpSpPr>
            <p:nvPr/>
          </p:nvGrpSpPr>
          <p:grpSpPr bwMode="auto">
            <a:xfrm>
              <a:off x="1527" y="1354"/>
              <a:ext cx="61" cy="137"/>
              <a:chOff x="1429" y="889"/>
              <a:chExt cx="52" cy="117"/>
            </a:xfrm>
          </p:grpSpPr>
          <p:grpSp>
            <p:nvGrpSpPr>
              <p:cNvPr id="12561" name="Group 351"/>
              <p:cNvGrpSpPr>
                <a:grpSpLocks/>
              </p:cNvGrpSpPr>
              <p:nvPr/>
            </p:nvGrpSpPr>
            <p:grpSpPr bwMode="auto">
              <a:xfrm>
                <a:off x="1429" y="889"/>
                <a:ext cx="52" cy="117"/>
                <a:chOff x="1429" y="889"/>
                <a:chExt cx="52" cy="117"/>
              </a:xfrm>
            </p:grpSpPr>
            <p:sp>
              <p:nvSpPr>
                <p:cNvPr id="12567" name="Arc 352"/>
                <p:cNvSpPr>
                  <a:spLocks/>
                </p:cNvSpPr>
                <p:nvPr/>
              </p:nvSpPr>
              <p:spPr bwMode="auto">
                <a:xfrm>
                  <a:off x="1429" y="889"/>
                  <a:ext cx="48" cy="117"/>
                </a:xfrm>
                <a:custGeom>
                  <a:avLst/>
                  <a:gdLst>
                    <a:gd name="T0" fmla="*/ 0 w 21600"/>
                    <a:gd name="T1" fmla="*/ 0 h 42791"/>
                    <a:gd name="T2" fmla="*/ 0 w 21600"/>
                    <a:gd name="T3" fmla="*/ 0 h 42791"/>
                    <a:gd name="T4" fmla="*/ 0 w 21600"/>
                    <a:gd name="T5" fmla="*/ 0 h 427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91"/>
                    <a:gd name="T11" fmla="*/ 21600 w 21600"/>
                    <a:gd name="T12" fmla="*/ 42791 h 427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91" fill="none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</a:path>
                    <a:path w="21600" h="42791" stroke="0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  <a:lnTo>
                        <a:pt x="21600" y="21595"/>
                      </a:lnTo>
                      <a:lnTo>
                        <a:pt x="17442" y="427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68" name="Arc 353"/>
                <p:cNvSpPr>
                  <a:spLocks/>
                </p:cNvSpPr>
                <p:nvPr/>
              </p:nvSpPr>
              <p:spPr bwMode="auto">
                <a:xfrm>
                  <a:off x="1447" y="889"/>
                  <a:ext cx="34" cy="117"/>
                </a:xfrm>
                <a:custGeom>
                  <a:avLst/>
                  <a:gdLst>
                    <a:gd name="T0" fmla="*/ 0 w 21600"/>
                    <a:gd name="T1" fmla="*/ 0 h 42954"/>
                    <a:gd name="T2" fmla="*/ 0 w 21600"/>
                    <a:gd name="T3" fmla="*/ 0 h 42954"/>
                    <a:gd name="T4" fmla="*/ 0 w 21600"/>
                    <a:gd name="T5" fmla="*/ 0 h 42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54"/>
                    <a:gd name="T11" fmla="*/ 21600 w 21600"/>
                    <a:gd name="T12" fmla="*/ 42954 h 42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54" fill="none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54" stroke="0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49" y="4295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562" name="Line 354"/>
              <p:cNvSpPr>
                <a:spLocks noChangeShapeType="1"/>
              </p:cNvSpPr>
              <p:nvPr/>
            </p:nvSpPr>
            <p:spPr bwMode="auto">
              <a:xfrm>
                <a:off x="1429" y="939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63" name="Line 355"/>
              <p:cNvSpPr>
                <a:spLocks noChangeShapeType="1"/>
              </p:cNvSpPr>
              <p:nvPr/>
            </p:nvSpPr>
            <p:spPr bwMode="auto">
              <a:xfrm>
                <a:off x="1429" y="955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64" name="Line 356"/>
              <p:cNvSpPr>
                <a:spLocks noChangeShapeType="1"/>
              </p:cNvSpPr>
              <p:nvPr/>
            </p:nvSpPr>
            <p:spPr bwMode="auto">
              <a:xfrm>
                <a:off x="1436" y="971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65" name="Line 357"/>
              <p:cNvSpPr>
                <a:spLocks noChangeShapeType="1"/>
              </p:cNvSpPr>
              <p:nvPr/>
            </p:nvSpPr>
            <p:spPr bwMode="auto">
              <a:xfrm>
                <a:off x="1441" y="908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66" name="Line 358"/>
              <p:cNvSpPr>
                <a:spLocks noChangeShapeType="1"/>
              </p:cNvSpPr>
              <p:nvPr/>
            </p:nvSpPr>
            <p:spPr bwMode="auto">
              <a:xfrm>
                <a:off x="1432" y="923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40" name="Group 359"/>
            <p:cNvGrpSpPr>
              <a:grpSpLocks/>
            </p:cNvGrpSpPr>
            <p:nvPr/>
          </p:nvGrpSpPr>
          <p:grpSpPr bwMode="auto">
            <a:xfrm>
              <a:off x="1770" y="1233"/>
              <a:ext cx="60" cy="137"/>
              <a:chOff x="1637" y="786"/>
              <a:chExt cx="52" cy="117"/>
            </a:xfrm>
          </p:grpSpPr>
          <p:grpSp>
            <p:nvGrpSpPr>
              <p:cNvPr id="12553" name="Group 360"/>
              <p:cNvGrpSpPr>
                <a:grpSpLocks/>
              </p:cNvGrpSpPr>
              <p:nvPr/>
            </p:nvGrpSpPr>
            <p:grpSpPr bwMode="auto">
              <a:xfrm>
                <a:off x="1637" y="786"/>
                <a:ext cx="52" cy="117"/>
                <a:chOff x="1637" y="786"/>
                <a:chExt cx="52" cy="117"/>
              </a:xfrm>
            </p:grpSpPr>
            <p:sp>
              <p:nvSpPr>
                <p:cNvPr id="12559" name="Arc 361"/>
                <p:cNvSpPr>
                  <a:spLocks/>
                </p:cNvSpPr>
                <p:nvPr/>
              </p:nvSpPr>
              <p:spPr bwMode="auto">
                <a:xfrm>
                  <a:off x="1637" y="787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60" name="Arc 362"/>
                <p:cNvSpPr>
                  <a:spLocks/>
                </p:cNvSpPr>
                <p:nvPr/>
              </p:nvSpPr>
              <p:spPr bwMode="auto">
                <a:xfrm>
                  <a:off x="1655" y="786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554" name="Line 363"/>
              <p:cNvSpPr>
                <a:spLocks noChangeShapeType="1"/>
              </p:cNvSpPr>
              <p:nvPr/>
            </p:nvSpPr>
            <p:spPr bwMode="auto">
              <a:xfrm>
                <a:off x="1637" y="835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55" name="Line 364"/>
              <p:cNvSpPr>
                <a:spLocks noChangeShapeType="1"/>
              </p:cNvSpPr>
              <p:nvPr/>
            </p:nvSpPr>
            <p:spPr bwMode="auto">
              <a:xfrm>
                <a:off x="1637" y="851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56" name="Line 365"/>
              <p:cNvSpPr>
                <a:spLocks noChangeShapeType="1"/>
              </p:cNvSpPr>
              <p:nvPr/>
            </p:nvSpPr>
            <p:spPr bwMode="auto">
              <a:xfrm>
                <a:off x="1644" y="867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57" name="Line 366"/>
              <p:cNvSpPr>
                <a:spLocks noChangeShapeType="1"/>
              </p:cNvSpPr>
              <p:nvPr/>
            </p:nvSpPr>
            <p:spPr bwMode="auto">
              <a:xfrm>
                <a:off x="1648" y="804"/>
                <a:ext cx="12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58" name="Line 367"/>
              <p:cNvSpPr>
                <a:spLocks noChangeShapeType="1"/>
              </p:cNvSpPr>
              <p:nvPr/>
            </p:nvSpPr>
            <p:spPr bwMode="auto">
              <a:xfrm>
                <a:off x="1639" y="819"/>
                <a:ext cx="19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41" name="Group 368"/>
            <p:cNvGrpSpPr>
              <a:grpSpLocks/>
            </p:cNvGrpSpPr>
            <p:nvPr/>
          </p:nvGrpSpPr>
          <p:grpSpPr bwMode="auto">
            <a:xfrm>
              <a:off x="2033" y="1180"/>
              <a:ext cx="61" cy="137"/>
              <a:chOff x="1863" y="740"/>
              <a:chExt cx="52" cy="117"/>
            </a:xfrm>
          </p:grpSpPr>
          <p:grpSp>
            <p:nvGrpSpPr>
              <p:cNvPr id="12545" name="Group 369"/>
              <p:cNvGrpSpPr>
                <a:grpSpLocks/>
              </p:cNvGrpSpPr>
              <p:nvPr/>
            </p:nvGrpSpPr>
            <p:grpSpPr bwMode="auto">
              <a:xfrm>
                <a:off x="1863" y="740"/>
                <a:ext cx="52" cy="117"/>
                <a:chOff x="1863" y="740"/>
                <a:chExt cx="52" cy="117"/>
              </a:xfrm>
            </p:grpSpPr>
            <p:sp>
              <p:nvSpPr>
                <p:cNvPr id="12551" name="Arc 370"/>
                <p:cNvSpPr>
                  <a:spLocks/>
                </p:cNvSpPr>
                <p:nvPr/>
              </p:nvSpPr>
              <p:spPr bwMode="auto">
                <a:xfrm>
                  <a:off x="1863" y="740"/>
                  <a:ext cx="48" cy="117"/>
                </a:xfrm>
                <a:custGeom>
                  <a:avLst/>
                  <a:gdLst>
                    <a:gd name="T0" fmla="*/ 0 w 21600"/>
                    <a:gd name="T1" fmla="*/ 0 h 42791"/>
                    <a:gd name="T2" fmla="*/ 0 w 21600"/>
                    <a:gd name="T3" fmla="*/ 0 h 42791"/>
                    <a:gd name="T4" fmla="*/ 0 w 21600"/>
                    <a:gd name="T5" fmla="*/ 0 h 427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91"/>
                    <a:gd name="T11" fmla="*/ 21600 w 21600"/>
                    <a:gd name="T12" fmla="*/ 42791 h 427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91" fill="none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</a:path>
                    <a:path w="21600" h="42791" stroke="0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  <a:lnTo>
                        <a:pt x="21600" y="21595"/>
                      </a:lnTo>
                      <a:lnTo>
                        <a:pt x="17442" y="427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52" name="Arc 371"/>
                <p:cNvSpPr>
                  <a:spLocks/>
                </p:cNvSpPr>
                <p:nvPr/>
              </p:nvSpPr>
              <p:spPr bwMode="auto">
                <a:xfrm>
                  <a:off x="1881" y="740"/>
                  <a:ext cx="34" cy="117"/>
                </a:xfrm>
                <a:custGeom>
                  <a:avLst/>
                  <a:gdLst>
                    <a:gd name="T0" fmla="*/ 0 w 21600"/>
                    <a:gd name="T1" fmla="*/ 0 h 42954"/>
                    <a:gd name="T2" fmla="*/ 0 w 21600"/>
                    <a:gd name="T3" fmla="*/ 0 h 42954"/>
                    <a:gd name="T4" fmla="*/ 0 w 21600"/>
                    <a:gd name="T5" fmla="*/ 0 h 42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54"/>
                    <a:gd name="T11" fmla="*/ 21600 w 21600"/>
                    <a:gd name="T12" fmla="*/ 42954 h 42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54" fill="none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54" stroke="0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49" y="4295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546" name="Line 372"/>
              <p:cNvSpPr>
                <a:spLocks noChangeShapeType="1"/>
              </p:cNvSpPr>
              <p:nvPr/>
            </p:nvSpPr>
            <p:spPr bwMode="auto">
              <a:xfrm>
                <a:off x="1863" y="790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47" name="Line 373"/>
              <p:cNvSpPr>
                <a:spLocks noChangeShapeType="1"/>
              </p:cNvSpPr>
              <p:nvPr/>
            </p:nvSpPr>
            <p:spPr bwMode="auto">
              <a:xfrm>
                <a:off x="1863" y="806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48" name="Line 374"/>
              <p:cNvSpPr>
                <a:spLocks noChangeShapeType="1"/>
              </p:cNvSpPr>
              <p:nvPr/>
            </p:nvSpPr>
            <p:spPr bwMode="auto">
              <a:xfrm>
                <a:off x="1870" y="822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49" name="Line 375"/>
              <p:cNvSpPr>
                <a:spLocks noChangeShapeType="1"/>
              </p:cNvSpPr>
              <p:nvPr/>
            </p:nvSpPr>
            <p:spPr bwMode="auto">
              <a:xfrm>
                <a:off x="1874" y="758"/>
                <a:ext cx="12" cy="3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50" name="Line 376"/>
              <p:cNvSpPr>
                <a:spLocks noChangeShapeType="1"/>
              </p:cNvSpPr>
              <p:nvPr/>
            </p:nvSpPr>
            <p:spPr bwMode="auto">
              <a:xfrm>
                <a:off x="1865" y="774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42" name="Group 377"/>
            <p:cNvGrpSpPr>
              <a:grpSpLocks/>
            </p:cNvGrpSpPr>
            <p:nvPr/>
          </p:nvGrpSpPr>
          <p:grpSpPr bwMode="auto">
            <a:xfrm>
              <a:off x="2318" y="1244"/>
              <a:ext cx="60" cy="137"/>
              <a:chOff x="2107" y="795"/>
              <a:chExt cx="52" cy="117"/>
            </a:xfrm>
          </p:grpSpPr>
          <p:grpSp>
            <p:nvGrpSpPr>
              <p:cNvPr id="12537" name="Group 378"/>
              <p:cNvGrpSpPr>
                <a:grpSpLocks/>
              </p:cNvGrpSpPr>
              <p:nvPr/>
            </p:nvGrpSpPr>
            <p:grpSpPr bwMode="auto">
              <a:xfrm>
                <a:off x="2107" y="795"/>
                <a:ext cx="52" cy="117"/>
                <a:chOff x="2107" y="795"/>
                <a:chExt cx="52" cy="117"/>
              </a:xfrm>
            </p:grpSpPr>
            <p:sp>
              <p:nvSpPr>
                <p:cNvPr id="12543" name="Arc 379"/>
                <p:cNvSpPr>
                  <a:spLocks/>
                </p:cNvSpPr>
                <p:nvPr/>
              </p:nvSpPr>
              <p:spPr bwMode="auto">
                <a:xfrm>
                  <a:off x="2107" y="796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44" name="Arc 380"/>
                <p:cNvSpPr>
                  <a:spLocks/>
                </p:cNvSpPr>
                <p:nvPr/>
              </p:nvSpPr>
              <p:spPr bwMode="auto">
                <a:xfrm>
                  <a:off x="2125" y="795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538" name="Line 381"/>
              <p:cNvSpPr>
                <a:spLocks noChangeShapeType="1"/>
              </p:cNvSpPr>
              <p:nvPr/>
            </p:nvSpPr>
            <p:spPr bwMode="auto">
              <a:xfrm>
                <a:off x="2107" y="844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39" name="Line 382"/>
              <p:cNvSpPr>
                <a:spLocks noChangeShapeType="1"/>
              </p:cNvSpPr>
              <p:nvPr/>
            </p:nvSpPr>
            <p:spPr bwMode="auto">
              <a:xfrm>
                <a:off x="2107" y="860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40" name="Line 383"/>
              <p:cNvSpPr>
                <a:spLocks noChangeShapeType="1"/>
              </p:cNvSpPr>
              <p:nvPr/>
            </p:nvSpPr>
            <p:spPr bwMode="auto">
              <a:xfrm>
                <a:off x="2114" y="876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41" name="Line 384"/>
              <p:cNvSpPr>
                <a:spLocks noChangeShapeType="1"/>
              </p:cNvSpPr>
              <p:nvPr/>
            </p:nvSpPr>
            <p:spPr bwMode="auto">
              <a:xfrm>
                <a:off x="2118" y="813"/>
                <a:ext cx="12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42" name="Line 385"/>
              <p:cNvSpPr>
                <a:spLocks noChangeShapeType="1"/>
              </p:cNvSpPr>
              <p:nvPr/>
            </p:nvSpPr>
            <p:spPr bwMode="auto">
              <a:xfrm>
                <a:off x="2109" y="828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43" name="Group 386"/>
            <p:cNvGrpSpPr>
              <a:grpSpLocks/>
            </p:cNvGrpSpPr>
            <p:nvPr/>
          </p:nvGrpSpPr>
          <p:grpSpPr bwMode="auto">
            <a:xfrm>
              <a:off x="2807" y="1497"/>
              <a:ext cx="61" cy="137"/>
              <a:chOff x="2527" y="1011"/>
              <a:chExt cx="52" cy="117"/>
            </a:xfrm>
          </p:grpSpPr>
          <p:grpSp>
            <p:nvGrpSpPr>
              <p:cNvPr id="12529" name="Group 387"/>
              <p:cNvGrpSpPr>
                <a:grpSpLocks/>
              </p:cNvGrpSpPr>
              <p:nvPr/>
            </p:nvGrpSpPr>
            <p:grpSpPr bwMode="auto">
              <a:xfrm>
                <a:off x="2527" y="1011"/>
                <a:ext cx="52" cy="117"/>
                <a:chOff x="2527" y="1011"/>
                <a:chExt cx="52" cy="117"/>
              </a:xfrm>
            </p:grpSpPr>
            <p:sp>
              <p:nvSpPr>
                <p:cNvPr id="12535" name="Arc 388"/>
                <p:cNvSpPr>
                  <a:spLocks/>
                </p:cNvSpPr>
                <p:nvPr/>
              </p:nvSpPr>
              <p:spPr bwMode="auto">
                <a:xfrm>
                  <a:off x="2527" y="1011"/>
                  <a:ext cx="48" cy="117"/>
                </a:xfrm>
                <a:custGeom>
                  <a:avLst/>
                  <a:gdLst>
                    <a:gd name="T0" fmla="*/ 0 w 21600"/>
                    <a:gd name="T1" fmla="*/ 0 h 42791"/>
                    <a:gd name="T2" fmla="*/ 0 w 21600"/>
                    <a:gd name="T3" fmla="*/ 0 h 42791"/>
                    <a:gd name="T4" fmla="*/ 0 w 21600"/>
                    <a:gd name="T5" fmla="*/ 0 h 427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91"/>
                    <a:gd name="T11" fmla="*/ 21600 w 21600"/>
                    <a:gd name="T12" fmla="*/ 42791 h 427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91" fill="none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</a:path>
                    <a:path w="21600" h="42791" stroke="0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  <a:lnTo>
                        <a:pt x="21600" y="21595"/>
                      </a:lnTo>
                      <a:lnTo>
                        <a:pt x="17442" y="427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36" name="Arc 389"/>
                <p:cNvSpPr>
                  <a:spLocks/>
                </p:cNvSpPr>
                <p:nvPr/>
              </p:nvSpPr>
              <p:spPr bwMode="auto">
                <a:xfrm>
                  <a:off x="2545" y="1011"/>
                  <a:ext cx="34" cy="117"/>
                </a:xfrm>
                <a:custGeom>
                  <a:avLst/>
                  <a:gdLst>
                    <a:gd name="T0" fmla="*/ 0 w 21600"/>
                    <a:gd name="T1" fmla="*/ 0 h 42954"/>
                    <a:gd name="T2" fmla="*/ 0 w 21600"/>
                    <a:gd name="T3" fmla="*/ 0 h 42954"/>
                    <a:gd name="T4" fmla="*/ 0 w 21600"/>
                    <a:gd name="T5" fmla="*/ 0 h 42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54"/>
                    <a:gd name="T11" fmla="*/ 21600 w 21600"/>
                    <a:gd name="T12" fmla="*/ 42954 h 42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54" fill="none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54" stroke="0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49" y="4295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530" name="Line 390"/>
              <p:cNvSpPr>
                <a:spLocks noChangeShapeType="1"/>
              </p:cNvSpPr>
              <p:nvPr/>
            </p:nvSpPr>
            <p:spPr bwMode="auto">
              <a:xfrm>
                <a:off x="2527" y="1061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31" name="Line 391"/>
              <p:cNvSpPr>
                <a:spLocks noChangeShapeType="1"/>
              </p:cNvSpPr>
              <p:nvPr/>
            </p:nvSpPr>
            <p:spPr bwMode="auto">
              <a:xfrm>
                <a:off x="2527" y="1077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32" name="Line 392"/>
              <p:cNvSpPr>
                <a:spLocks noChangeShapeType="1"/>
              </p:cNvSpPr>
              <p:nvPr/>
            </p:nvSpPr>
            <p:spPr bwMode="auto">
              <a:xfrm>
                <a:off x="2534" y="1093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33" name="Line 393"/>
              <p:cNvSpPr>
                <a:spLocks noChangeShapeType="1"/>
              </p:cNvSpPr>
              <p:nvPr/>
            </p:nvSpPr>
            <p:spPr bwMode="auto">
              <a:xfrm>
                <a:off x="2539" y="1030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34" name="Line 394"/>
              <p:cNvSpPr>
                <a:spLocks noChangeShapeType="1"/>
              </p:cNvSpPr>
              <p:nvPr/>
            </p:nvSpPr>
            <p:spPr bwMode="auto">
              <a:xfrm>
                <a:off x="2530" y="1045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44" name="Group 395"/>
            <p:cNvGrpSpPr>
              <a:grpSpLocks/>
            </p:cNvGrpSpPr>
            <p:nvPr/>
          </p:nvGrpSpPr>
          <p:grpSpPr bwMode="auto">
            <a:xfrm>
              <a:off x="2981" y="1704"/>
              <a:ext cx="61" cy="137"/>
              <a:chOff x="2676" y="1188"/>
              <a:chExt cx="52" cy="117"/>
            </a:xfrm>
          </p:grpSpPr>
          <p:grpSp>
            <p:nvGrpSpPr>
              <p:cNvPr id="12521" name="Group 396"/>
              <p:cNvGrpSpPr>
                <a:grpSpLocks/>
              </p:cNvGrpSpPr>
              <p:nvPr/>
            </p:nvGrpSpPr>
            <p:grpSpPr bwMode="auto">
              <a:xfrm>
                <a:off x="2676" y="1188"/>
                <a:ext cx="52" cy="117"/>
                <a:chOff x="2676" y="1188"/>
                <a:chExt cx="52" cy="117"/>
              </a:xfrm>
            </p:grpSpPr>
            <p:sp>
              <p:nvSpPr>
                <p:cNvPr id="12527" name="Arc 397"/>
                <p:cNvSpPr>
                  <a:spLocks/>
                </p:cNvSpPr>
                <p:nvPr/>
              </p:nvSpPr>
              <p:spPr bwMode="auto">
                <a:xfrm>
                  <a:off x="2676" y="1189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4288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28" name="Arc 398"/>
                <p:cNvSpPr>
                  <a:spLocks/>
                </p:cNvSpPr>
                <p:nvPr/>
              </p:nvSpPr>
              <p:spPr bwMode="auto">
                <a:xfrm>
                  <a:off x="2694" y="1188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4288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522" name="Line 399"/>
              <p:cNvSpPr>
                <a:spLocks noChangeShapeType="1"/>
              </p:cNvSpPr>
              <p:nvPr/>
            </p:nvSpPr>
            <p:spPr bwMode="auto">
              <a:xfrm>
                <a:off x="2676" y="1237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23" name="Line 400"/>
              <p:cNvSpPr>
                <a:spLocks noChangeShapeType="1"/>
              </p:cNvSpPr>
              <p:nvPr/>
            </p:nvSpPr>
            <p:spPr bwMode="auto">
              <a:xfrm>
                <a:off x="2676" y="1253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24" name="Line 401"/>
              <p:cNvSpPr>
                <a:spLocks noChangeShapeType="1"/>
              </p:cNvSpPr>
              <p:nvPr/>
            </p:nvSpPr>
            <p:spPr bwMode="auto">
              <a:xfrm>
                <a:off x="2683" y="1269"/>
                <a:ext cx="16" cy="5"/>
              </a:xfrm>
              <a:prstGeom prst="line">
                <a:avLst/>
              </a:prstGeom>
              <a:noFill/>
              <a:ln w="142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25" name="Line 402"/>
              <p:cNvSpPr>
                <a:spLocks noChangeShapeType="1"/>
              </p:cNvSpPr>
              <p:nvPr/>
            </p:nvSpPr>
            <p:spPr bwMode="auto">
              <a:xfrm>
                <a:off x="2688" y="1206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26" name="Line 403"/>
              <p:cNvSpPr>
                <a:spLocks noChangeShapeType="1"/>
              </p:cNvSpPr>
              <p:nvPr/>
            </p:nvSpPr>
            <p:spPr bwMode="auto">
              <a:xfrm>
                <a:off x="2679" y="1222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45" name="Group 404"/>
            <p:cNvGrpSpPr>
              <a:grpSpLocks/>
            </p:cNvGrpSpPr>
            <p:nvPr/>
          </p:nvGrpSpPr>
          <p:grpSpPr bwMode="auto">
            <a:xfrm>
              <a:off x="3092" y="1963"/>
              <a:ext cx="60" cy="137"/>
              <a:chOff x="2771" y="1409"/>
              <a:chExt cx="52" cy="117"/>
            </a:xfrm>
          </p:grpSpPr>
          <p:grpSp>
            <p:nvGrpSpPr>
              <p:cNvPr id="12513" name="Group 405"/>
              <p:cNvGrpSpPr>
                <a:grpSpLocks/>
              </p:cNvGrpSpPr>
              <p:nvPr/>
            </p:nvGrpSpPr>
            <p:grpSpPr bwMode="auto">
              <a:xfrm>
                <a:off x="2771" y="1409"/>
                <a:ext cx="52" cy="117"/>
                <a:chOff x="2771" y="1409"/>
                <a:chExt cx="52" cy="117"/>
              </a:xfrm>
            </p:grpSpPr>
            <p:sp>
              <p:nvSpPr>
                <p:cNvPr id="12519" name="Arc 406"/>
                <p:cNvSpPr>
                  <a:spLocks/>
                </p:cNvSpPr>
                <p:nvPr/>
              </p:nvSpPr>
              <p:spPr bwMode="auto">
                <a:xfrm>
                  <a:off x="2771" y="1409"/>
                  <a:ext cx="48" cy="117"/>
                </a:xfrm>
                <a:custGeom>
                  <a:avLst/>
                  <a:gdLst>
                    <a:gd name="T0" fmla="*/ 0 w 21600"/>
                    <a:gd name="T1" fmla="*/ 0 h 42791"/>
                    <a:gd name="T2" fmla="*/ 0 w 21600"/>
                    <a:gd name="T3" fmla="*/ 0 h 42791"/>
                    <a:gd name="T4" fmla="*/ 0 w 21600"/>
                    <a:gd name="T5" fmla="*/ 0 h 427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91"/>
                    <a:gd name="T11" fmla="*/ 21600 w 21600"/>
                    <a:gd name="T12" fmla="*/ 42791 h 427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91" fill="none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</a:path>
                    <a:path w="21600" h="42791" stroke="0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  <a:lnTo>
                        <a:pt x="21600" y="21595"/>
                      </a:lnTo>
                      <a:lnTo>
                        <a:pt x="17442" y="427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20" name="Arc 407"/>
                <p:cNvSpPr>
                  <a:spLocks/>
                </p:cNvSpPr>
                <p:nvPr/>
              </p:nvSpPr>
              <p:spPr bwMode="auto">
                <a:xfrm>
                  <a:off x="2789" y="1409"/>
                  <a:ext cx="34" cy="117"/>
                </a:xfrm>
                <a:custGeom>
                  <a:avLst/>
                  <a:gdLst>
                    <a:gd name="T0" fmla="*/ 0 w 21600"/>
                    <a:gd name="T1" fmla="*/ 0 h 42954"/>
                    <a:gd name="T2" fmla="*/ 0 w 21600"/>
                    <a:gd name="T3" fmla="*/ 0 h 42954"/>
                    <a:gd name="T4" fmla="*/ 0 w 21600"/>
                    <a:gd name="T5" fmla="*/ 0 h 42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54"/>
                    <a:gd name="T11" fmla="*/ 21600 w 21600"/>
                    <a:gd name="T12" fmla="*/ 42954 h 42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54" fill="none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54" stroke="0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49" y="4295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514" name="Line 408"/>
              <p:cNvSpPr>
                <a:spLocks noChangeShapeType="1"/>
              </p:cNvSpPr>
              <p:nvPr/>
            </p:nvSpPr>
            <p:spPr bwMode="auto">
              <a:xfrm>
                <a:off x="2771" y="1459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15" name="Line 409"/>
              <p:cNvSpPr>
                <a:spLocks noChangeShapeType="1"/>
              </p:cNvSpPr>
              <p:nvPr/>
            </p:nvSpPr>
            <p:spPr bwMode="auto">
              <a:xfrm>
                <a:off x="2771" y="1475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16" name="Line 410"/>
              <p:cNvSpPr>
                <a:spLocks noChangeShapeType="1"/>
              </p:cNvSpPr>
              <p:nvPr/>
            </p:nvSpPr>
            <p:spPr bwMode="auto">
              <a:xfrm>
                <a:off x="2778" y="1490"/>
                <a:ext cx="16" cy="5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17" name="Line 411"/>
              <p:cNvSpPr>
                <a:spLocks noChangeShapeType="1"/>
              </p:cNvSpPr>
              <p:nvPr/>
            </p:nvSpPr>
            <p:spPr bwMode="auto">
              <a:xfrm>
                <a:off x="2783" y="1427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18" name="Line 412"/>
              <p:cNvSpPr>
                <a:spLocks noChangeShapeType="1"/>
              </p:cNvSpPr>
              <p:nvPr/>
            </p:nvSpPr>
            <p:spPr bwMode="auto">
              <a:xfrm>
                <a:off x="2774" y="1443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46" name="Group 413"/>
            <p:cNvGrpSpPr>
              <a:grpSpLocks/>
            </p:cNvGrpSpPr>
            <p:nvPr/>
          </p:nvGrpSpPr>
          <p:grpSpPr bwMode="auto">
            <a:xfrm>
              <a:off x="3140" y="2249"/>
              <a:ext cx="60" cy="137"/>
              <a:chOff x="2812" y="1653"/>
              <a:chExt cx="52" cy="117"/>
            </a:xfrm>
          </p:grpSpPr>
          <p:grpSp>
            <p:nvGrpSpPr>
              <p:cNvPr id="12505" name="Group 414"/>
              <p:cNvGrpSpPr>
                <a:grpSpLocks/>
              </p:cNvGrpSpPr>
              <p:nvPr/>
            </p:nvGrpSpPr>
            <p:grpSpPr bwMode="auto">
              <a:xfrm>
                <a:off x="2812" y="1653"/>
                <a:ext cx="52" cy="117"/>
                <a:chOff x="2812" y="1653"/>
                <a:chExt cx="52" cy="117"/>
              </a:xfrm>
            </p:grpSpPr>
            <p:sp>
              <p:nvSpPr>
                <p:cNvPr id="12511" name="Arc 415"/>
                <p:cNvSpPr>
                  <a:spLocks/>
                </p:cNvSpPr>
                <p:nvPr/>
              </p:nvSpPr>
              <p:spPr bwMode="auto">
                <a:xfrm>
                  <a:off x="2812" y="1653"/>
                  <a:ext cx="48" cy="117"/>
                </a:xfrm>
                <a:custGeom>
                  <a:avLst/>
                  <a:gdLst>
                    <a:gd name="T0" fmla="*/ 0 w 21600"/>
                    <a:gd name="T1" fmla="*/ 0 h 42791"/>
                    <a:gd name="T2" fmla="*/ 0 w 21600"/>
                    <a:gd name="T3" fmla="*/ 0 h 42791"/>
                    <a:gd name="T4" fmla="*/ 0 w 21600"/>
                    <a:gd name="T5" fmla="*/ 0 h 427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91"/>
                    <a:gd name="T11" fmla="*/ 21600 w 21600"/>
                    <a:gd name="T12" fmla="*/ 42791 h 427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91" fill="none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</a:path>
                    <a:path w="21600" h="42791" stroke="0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  <a:lnTo>
                        <a:pt x="21600" y="21595"/>
                      </a:lnTo>
                      <a:lnTo>
                        <a:pt x="17442" y="427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12" name="Arc 416"/>
                <p:cNvSpPr>
                  <a:spLocks/>
                </p:cNvSpPr>
                <p:nvPr/>
              </p:nvSpPr>
              <p:spPr bwMode="auto">
                <a:xfrm>
                  <a:off x="2830" y="1653"/>
                  <a:ext cx="34" cy="117"/>
                </a:xfrm>
                <a:custGeom>
                  <a:avLst/>
                  <a:gdLst>
                    <a:gd name="T0" fmla="*/ 0 w 21600"/>
                    <a:gd name="T1" fmla="*/ 0 h 42954"/>
                    <a:gd name="T2" fmla="*/ 0 w 21600"/>
                    <a:gd name="T3" fmla="*/ 0 h 42954"/>
                    <a:gd name="T4" fmla="*/ 0 w 21600"/>
                    <a:gd name="T5" fmla="*/ 0 h 42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54"/>
                    <a:gd name="T11" fmla="*/ 21600 w 21600"/>
                    <a:gd name="T12" fmla="*/ 42954 h 42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54" fill="none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54" stroke="0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49" y="4295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506" name="Line 417"/>
              <p:cNvSpPr>
                <a:spLocks noChangeShapeType="1"/>
              </p:cNvSpPr>
              <p:nvPr/>
            </p:nvSpPr>
            <p:spPr bwMode="auto">
              <a:xfrm>
                <a:off x="2812" y="1703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07" name="Line 418"/>
              <p:cNvSpPr>
                <a:spLocks noChangeShapeType="1"/>
              </p:cNvSpPr>
              <p:nvPr/>
            </p:nvSpPr>
            <p:spPr bwMode="auto">
              <a:xfrm>
                <a:off x="2812" y="1719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08" name="Line 419"/>
              <p:cNvSpPr>
                <a:spLocks noChangeShapeType="1"/>
              </p:cNvSpPr>
              <p:nvPr/>
            </p:nvSpPr>
            <p:spPr bwMode="auto">
              <a:xfrm>
                <a:off x="2819" y="1734"/>
                <a:ext cx="16" cy="5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09" name="Line 420"/>
              <p:cNvSpPr>
                <a:spLocks noChangeShapeType="1"/>
              </p:cNvSpPr>
              <p:nvPr/>
            </p:nvSpPr>
            <p:spPr bwMode="auto">
              <a:xfrm>
                <a:off x="2823" y="1671"/>
                <a:ext cx="12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10" name="Line 421"/>
              <p:cNvSpPr>
                <a:spLocks noChangeShapeType="1"/>
              </p:cNvSpPr>
              <p:nvPr/>
            </p:nvSpPr>
            <p:spPr bwMode="auto">
              <a:xfrm>
                <a:off x="2814" y="1687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47" name="Group 422"/>
            <p:cNvGrpSpPr>
              <a:grpSpLocks/>
            </p:cNvGrpSpPr>
            <p:nvPr/>
          </p:nvGrpSpPr>
          <p:grpSpPr bwMode="auto">
            <a:xfrm>
              <a:off x="993" y="1963"/>
              <a:ext cx="61" cy="137"/>
              <a:chOff x="971" y="1409"/>
              <a:chExt cx="52" cy="117"/>
            </a:xfrm>
          </p:grpSpPr>
          <p:grpSp>
            <p:nvGrpSpPr>
              <p:cNvPr id="12497" name="Group 423"/>
              <p:cNvGrpSpPr>
                <a:grpSpLocks/>
              </p:cNvGrpSpPr>
              <p:nvPr/>
            </p:nvGrpSpPr>
            <p:grpSpPr bwMode="auto">
              <a:xfrm>
                <a:off x="971" y="1409"/>
                <a:ext cx="52" cy="117"/>
                <a:chOff x="971" y="1409"/>
                <a:chExt cx="52" cy="117"/>
              </a:xfrm>
            </p:grpSpPr>
            <p:sp>
              <p:nvSpPr>
                <p:cNvPr id="12503" name="Arc 424"/>
                <p:cNvSpPr>
                  <a:spLocks/>
                </p:cNvSpPr>
                <p:nvPr/>
              </p:nvSpPr>
              <p:spPr bwMode="auto">
                <a:xfrm>
                  <a:off x="971" y="1409"/>
                  <a:ext cx="48" cy="117"/>
                </a:xfrm>
                <a:custGeom>
                  <a:avLst/>
                  <a:gdLst>
                    <a:gd name="T0" fmla="*/ 0 w 21600"/>
                    <a:gd name="T1" fmla="*/ 0 h 42791"/>
                    <a:gd name="T2" fmla="*/ 0 w 21600"/>
                    <a:gd name="T3" fmla="*/ 0 h 42791"/>
                    <a:gd name="T4" fmla="*/ 0 w 21600"/>
                    <a:gd name="T5" fmla="*/ 0 h 427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91"/>
                    <a:gd name="T11" fmla="*/ 21600 w 21600"/>
                    <a:gd name="T12" fmla="*/ 42791 h 427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91" fill="none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</a:path>
                    <a:path w="21600" h="42791" stroke="0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  <a:lnTo>
                        <a:pt x="21600" y="21595"/>
                      </a:lnTo>
                      <a:lnTo>
                        <a:pt x="17442" y="427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504" name="Arc 425"/>
                <p:cNvSpPr>
                  <a:spLocks/>
                </p:cNvSpPr>
                <p:nvPr/>
              </p:nvSpPr>
              <p:spPr bwMode="auto">
                <a:xfrm>
                  <a:off x="989" y="1409"/>
                  <a:ext cx="34" cy="117"/>
                </a:xfrm>
                <a:custGeom>
                  <a:avLst/>
                  <a:gdLst>
                    <a:gd name="T0" fmla="*/ 0 w 21600"/>
                    <a:gd name="T1" fmla="*/ 0 h 42954"/>
                    <a:gd name="T2" fmla="*/ 0 w 21600"/>
                    <a:gd name="T3" fmla="*/ 0 h 42954"/>
                    <a:gd name="T4" fmla="*/ 0 w 21600"/>
                    <a:gd name="T5" fmla="*/ 0 h 42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54"/>
                    <a:gd name="T11" fmla="*/ 21600 w 21600"/>
                    <a:gd name="T12" fmla="*/ 42954 h 42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54" fill="none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54" stroke="0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49" y="4295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498" name="Line 426"/>
              <p:cNvSpPr>
                <a:spLocks noChangeShapeType="1"/>
              </p:cNvSpPr>
              <p:nvPr/>
            </p:nvSpPr>
            <p:spPr bwMode="auto">
              <a:xfrm>
                <a:off x="971" y="1459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99" name="Line 427"/>
              <p:cNvSpPr>
                <a:spLocks noChangeShapeType="1"/>
              </p:cNvSpPr>
              <p:nvPr/>
            </p:nvSpPr>
            <p:spPr bwMode="auto">
              <a:xfrm>
                <a:off x="971" y="1475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00" name="Line 428"/>
              <p:cNvSpPr>
                <a:spLocks noChangeShapeType="1"/>
              </p:cNvSpPr>
              <p:nvPr/>
            </p:nvSpPr>
            <p:spPr bwMode="auto">
              <a:xfrm>
                <a:off x="978" y="1490"/>
                <a:ext cx="15" cy="5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01" name="Line 429"/>
              <p:cNvSpPr>
                <a:spLocks noChangeShapeType="1"/>
              </p:cNvSpPr>
              <p:nvPr/>
            </p:nvSpPr>
            <p:spPr bwMode="auto">
              <a:xfrm>
                <a:off x="982" y="1427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502" name="Line 430"/>
              <p:cNvSpPr>
                <a:spLocks noChangeShapeType="1"/>
              </p:cNvSpPr>
              <p:nvPr/>
            </p:nvSpPr>
            <p:spPr bwMode="auto">
              <a:xfrm>
                <a:off x="973" y="1443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48" name="Group 431"/>
            <p:cNvGrpSpPr>
              <a:grpSpLocks/>
            </p:cNvGrpSpPr>
            <p:nvPr/>
          </p:nvGrpSpPr>
          <p:grpSpPr bwMode="auto">
            <a:xfrm>
              <a:off x="956" y="2244"/>
              <a:ext cx="60" cy="137"/>
              <a:chOff x="939" y="1649"/>
              <a:chExt cx="52" cy="117"/>
            </a:xfrm>
          </p:grpSpPr>
          <p:grpSp>
            <p:nvGrpSpPr>
              <p:cNvPr id="12489" name="Group 432"/>
              <p:cNvGrpSpPr>
                <a:grpSpLocks/>
              </p:cNvGrpSpPr>
              <p:nvPr/>
            </p:nvGrpSpPr>
            <p:grpSpPr bwMode="auto">
              <a:xfrm>
                <a:off x="939" y="1649"/>
                <a:ext cx="52" cy="117"/>
                <a:chOff x="939" y="1649"/>
                <a:chExt cx="52" cy="117"/>
              </a:xfrm>
            </p:grpSpPr>
            <p:sp>
              <p:nvSpPr>
                <p:cNvPr id="12495" name="Arc 433"/>
                <p:cNvSpPr>
                  <a:spLocks/>
                </p:cNvSpPr>
                <p:nvPr/>
              </p:nvSpPr>
              <p:spPr bwMode="auto">
                <a:xfrm>
                  <a:off x="939" y="1650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96" name="Arc 434"/>
                <p:cNvSpPr>
                  <a:spLocks/>
                </p:cNvSpPr>
                <p:nvPr/>
              </p:nvSpPr>
              <p:spPr bwMode="auto">
                <a:xfrm>
                  <a:off x="957" y="1649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490" name="Line 435"/>
              <p:cNvSpPr>
                <a:spLocks noChangeShapeType="1"/>
              </p:cNvSpPr>
              <p:nvPr/>
            </p:nvSpPr>
            <p:spPr bwMode="auto">
              <a:xfrm>
                <a:off x="939" y="1698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91" name="Line 436"/>
              <p:cNvSpPr>
                <a:spLocks noChangeShapeType="1"/>
              </p:cNvSpPr>
              <p:nvPr/>
            </p:nvSpPr>
            <p:spPr bwMode="auto">
              <a:xfrm>
                <a:off x="939" y="1714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92" name="Line 437"/>
              <p:cNvSpPr>
                <a:spLocks noChangeShapeType="1"/>
              </p:cNvSpPr>
              <p:nvPr/>
            </p:nvSpPr>
            <p:spPr bwMode="auto">
              <a:xfrm>
                <a:off x="946" y="1730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93" name="Line 438"/>
              <p:cNvSpPr>
                <a:spLocks noChangeShapeType="1"/>
              </p:cNvSpPr>
              <p:nvPr/>
            </p:nvSpPr>
            <p:spPr bwMode="auto">
              <a:xfrm>
                <a:off x="950" y="1667"/>
                <a:ext cx="12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94" name="Line 439"/>
              <p:cNvSpPr>
                <a:spLocks noChangeShapeType="1"/>
              </p:cNvSpPr>
              <p:nvPr/>
            </p:nvSpPr>
            <p:spPr bwMode="auto">
              <a:xfrm>
                <a:off x="941" y="1682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49" name="Group 440"/>
            <p:cNvGrpSpPr>
              <a:grpSpLocks/>
            </p:cNvGrpSpPr>
            <p:nvPr/>
          </p:nvGrpSpPr>
          <p:grpSpPr bwMode="auto">
            <a:xfrm>
              <a:off x="998" y="2564"/>
              <a:ext cx="60" cy="137"/>
              <a:chOff x="975" y="1922"/>
              <a:chExt cx="52" cy="117"/>
            </a:xfrm>
          </p:grpSpPr>
          <p:grpSp>
            <p:nvGrpSpPr>
              <p:cNvPr id="12481" name="Group 441"/>
              <p:cNvGrpSpPr>
                <a:grpSpLocks/>
              </p:cNvGrpSpPr>
              <p:nvPr/>
            </p:nvGrpSpPr>
            <p:grpSpPr bwMode="auto">
              <a:xfrm>
                <a:off x="975" y="1922"/>
                <a:ext cx="52" cy="117"/>
                <a:chOff x="975" y="1922"/>
                <a:chExt cx="52" cy="117"/>
              </a:xfrm>
            </p:grpSpPr>
            <p:sp>
              <p:nvSpPr>
                <p:cNvPr id="12487" name="Arc 442"/>
                <p:cNvSpPr>
                  <a:spLocks/>
                </p:cNvSpPr>
                <p:nvPr/>
              </p:nvSpPr>
              <p:spPr bwMode="auto">
                <a:xfrm>
                  <a:off x="975" y="1923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88" name="Arc 443"/>
                <p:cNvSpPr>
                  <a:spLocks/>
                </p:cNvSpPr>
                <p:nvPr/>
              </p:nvSpPr>
              <p:spPr bwMode="auto">
                <a:xfrm>
                  <a:off x="993" y="1922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482" name="Line 444"/>
              <p:cNvSpPr>
                <a:spLocks noChangeShapeType="1"/>
              </p:cNvSpPr>
              <p:nvPr/>
            </p:nvSpPr>
            <p:spPr bwMode="auto">
              <a:xfrm>
                <a:off x="975" y="1972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83" name="Line 445"/>
              <p:cNvSpPr>
                <a:spLocks noChangeShapeType="1"/>
              </p:cNvSpPr>
              <p:nvPr/>
            </p:nvSpPr>
            <p:spPr bwMode="auto">
              <a:xfrm>
                <a:off x="975" y="1988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84" name="Line 446"/>
              <p:cNvSpPr>
                <a:spLocks noChangeShapeType="1"/>
              </p:cNvSpPr>
              <p:nvPr/>
            </p:nvSpPr>
            <p:spPr bwMode="auto">
              <a:xfrm>
                <a:off x="982" y="2003"/>
                <a:ext cx="16" cy="5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85" name="Line 447"/>
              <p:cNvSpPr>
                <a:spLocks noChangeShapeType="1"/>
              </p:cNvSpPr>
              <p:nvPr/>
            </p:nvSpPr>
            <p:spPr bwMode="auto">
              <a:xfrm>
                <a:off x="987" y="1940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86" name="Line 448"/>
              <p:cNvSpPr>
                <a:spLocks noChangeShapeType="1"/>
              </p:cNvSpPr>
              <p:nvPr/>
            </p:nvSpPr>
            <p:spPr bwMode="auto">
              <a:xfrm>
                <a:off x="978" y="1956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50" name="Group 449"/>
            <p:cNvGrpSpPr>
              <a:grpSpLocks/>
            </p:cNvGrpSpPr>
            <p:nvPr/>
          </p:nvGrpSpPr>
          <p:grpSpPr bwMode="auto">
            <a:xfrm>
              <a:off x="1106" y="2818"/>
              <a:ext cx="61" cy="137"/>
              <a:chOff x="1068" y="2139"/>
              <a:chExt cx="52" cy="117"/>
            </a:xfrm>
          </p:grpSpPr>
          <p:grpSp>
            <p:nvGrpSpPr>
              <p:cNvPr id="12473" name="Group 450"/>
              <p:cNvGrpSpPr>
                <a:grpSpLocks/>
              </p:cNvGrpSpPr>
              <p:nvPr/>
            </p:nvGrpSpPr>
            <p:grpSpPr bwMode="auto">
              <a:xfrm>
                <a:off x="1068" y="2139"/>
                <a:ext cx="52" cy="117"/>
                <a:chOff x="1068" y="2139"/>
                <a:chExt cx="52" cy="117"/>
              </a:xfrm>
            </p:grpSpPr>
            <p:sp>
              <p:nvSpPr>
                <p:cNvPr id="12479" name="Arc 451"/>
                <p:cNvSpPr>
                  <a:spLocks/>
                </p:cNvSpPr>
                <p:nvPr/>
              </p:nvSpPr>
              <p:spPr bwMode="auto">
                <a:xfrm>
                  <a:off x="1068" y="2140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80" name="Arc 452"/>
                <p:cNvSpPr>
                  <a:spLocks/>
                </p:cNvSpPr>
                <p:nvPr/>
              </p:nvSpPr>
              <p:spPr bwMode="auto">
                <a:xfrm>
                  <a:off x="1086" y="2139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474" name="Line 453"/>
              <p:cNvSpPr>
                <a:spLocks noChangeShapeType="1"/>
              </p:cNvSpPr>
              <p:nvPr/>
            </p:nvSpPr>
            <p:spPr bwMode="auto">
              <a:xfrm>
                <a:off x="1068" y="2189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75" name="Line 454"/>
              <p:cNvSpPr>
                <a:spLocks noChangeShapeType="1"/>
              </p:cNvSpPr>
              <p:nvPr/>
            </p:nvSpPr>
            <p:spPr bwMode="auto">
              <a:xfrm>
                <a:off x="1068" y="2204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76" name="Line 455"/>
              <p:cNvSpPr>
                <a:spLocks noChangeShapeType="1"/>
              </p:cNvSpPr>
              <p:nvPr/>
            </p:nvSpPr>
            <p:spPr bwMode="auto">
              <a:xfrm>
                <a:off x="1075" y="2220"/>
                <a:ext cx="15" cy="5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77" name="Line 456"/>
              <p:cNvSpPr>
                <a:spLocks noChangeShapeType="1"/>
              </p:cNvSpPr>
              <p:nvPr/>
            </p:nvSpPr>
            <p:spPr bwMode="auto">
              <a:xfrm>
                <a:off x="1079" y="2157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78" name="Line 457"/>
              <p:cNvSpPr>
                <a:spLocks noChangeShapeType="1"/>
              </p:cNvSpPr>
              <p:nvPr/>
            </p:nvSpPr>
            <p:spPr bwMode="auto">
              <a:xfrm>
                <a:off x="1070" y="2173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51" name="Group 458"/>
            <p:cNvGrpSpPr>
              <a:grpSpLocks/>
            </p:cNvGrpSpPr>
            <p:nvPr/>
          </p:nvGrpSpPr>
          <p:grpSpPr bwMode="auto">
            <a:xfrm>
              <a:off x="1512" y="3170"/>
              <a:ext cx="60" cy="137"/>
              <a:chOff x="1416" y="2439"/>
              <a:chExt cx="52" cy="117"/>
            </a:xfrm>
          </p:grpSpPr>
          <p:grpSp>
            <p:nvGrpSpPr>
              <p:cNvPr id="12465" name="Group 459"/>
              <p:cNvGrpSpPr>
                <a:grpSpLocks/>
              </p:cNvGrpSpPr>
              <p:nvPr/>
            </p:nvGrpSpPr>
            <p:grpSpPr bwMode="auto">
              <a:xfrm>
                <a:off x="1416" y="2439"/>
                <a:ext cx="52" cy="117"/>
                <a:chOff x="1416" y="2439"/>
                <a:chExt cx="52" cy="117"/>
              </a:xfrm>
            </p:grpSpPr>
            <p:sp>
              <p:nvSpPr>
                <p:cNvPr id="12471" name="Arc 460"/>
                <p:cNvSpPr>
                  <a:spLocks/>
                </p:cNvSpPr>
                <p:nvPr/>
              </p:nvSpPr>
              <p:spPr bwMode="auto">
                <a:xfrm>
                  <a:off x="1416" y="2439"/>
                  <a:ext cx="48" cy="117"/>
                </a:xfrm>
                <a:custGeom>
                  <a:avLst/>
                  <a:gdLst>
                    <a:gd name="T0" fmla="*/ 0 w 21600"/>
                    <a:gd name="T1" fmla="*/ 0 h 42791"/>
                    <a:gd name="T2" fmla="*/ 0 w 21600"/>
                    <a:gd name="T3" fmla="*/ 0 h 42791"/>
                    <a:gd name="T4" fmla="*/ 0 w 21600"/>
                    <a:gd name="T5" fmla="*/ 0 h 427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91"/>
                    <a:gd name="T11" fmla="*/ 21600 w 21600"/>
                    <a:gd name="T12" fmla="*/ 42791 h 427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91" fill="none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</a:path>
                    <a:path w="21600" h="42791" stroke="0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  <a:lnTo>
                        <a:pt x="21600" y="21595"/>
                      </a:lnTo>
                      <a:lnTo>
                        <a:pt x="17442" y="427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72" name="Arc 461"/>
                <p:cNvSpPr>
                  <a:spLocks/>
                </p:cNvSpPr>
                <p:nvPr/>
              </p:nvSpPr>
              <p:spPr bwMode="auto">
                <a:xfrm>
                  <a:off x="1434" y="2439"/>
                  <a:ext cx="34" cy="117"/>
                </a:xfrm>
                <a:custGeom>
                  <a:avLst/>
                  <a:gdLst>
                    <a:gd name="T0" fmla="*/ 0 w 21600"/>
                    <a:gd name="T1" fmla="*/ 0 h 42954"/>
                    <a:gd name="T2" fmla="*/ 0 w 21600"/>
                    <a:gd name="T3" fmla="*/ 0 h 42954"/>
                    <a:gd name="T4" fmla="*/ 0 w 21600"/>
                    <a:gd name="T5" fmla="*/ 0 h 42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54"/>
                    <a:gd name="T11" fmla="*/ 21600 w 21600"/>
                    <a:gd name="T12" fmla="*/ 42954 h 42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54" fill="none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54" stroke="0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49" y="4295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466" name="Line 462"/>
              <p:cNvSpPr>
                <a:spLocks noChangeShapeType="1"/>
              </p:cNvSpPr>
              <p:nvPr/>
            </p:nvSpPr>
            <p:spPr bwMode="auto">
              <a:xfrm>
                <a:off x="1416" y="2489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67" name="Line 463"/>
              <p:cNvSpPr>
                <a:spLocks noChangeShapeType="1"/>
              </p:cNvSpPr>
              <p:nvPr/>
            </p:nvSpPr>
            <p:spPr bwMode="auto">
              <a:xfrm>
                <a:off x="1416" y="2505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68" name="Line 464"/>
              <p:cNvSpPr>
                <a:spLocks noChangeShapeType="1"/>
              </p:cNvSpPr>
              <p:nvPr/>
            </p:nvSpPr>
            <p:spPr bwMode="auto">
              <a:xfrm>
                <a:off x="1423" y="2521"/>
                <a:ext cx="15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69" name="Line 465"/>
              <p:cNvSpPr>
                <a:spLocks noChangeShapeType="1"/>
              </p:cNvSpPr>
              <p:nvPr/>
            </p:nvSpPr>
            <p:spPr bwMode="auto">
              <a:xfrm>
                <a:off x="1427" y="2457"/>
                <a:ext cx="11" cy="3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70" name="Line 466"/>
              <p:cNvSpPr>
                <a:spLocks noChangeShapeType="1"/>
              </p:cNvSpPr>
              <p:nvPr/>
            </p:nvSpPr>
            <p:spPr bwMode="auto">
              <a:xfrm>
                <a:off x="1418" y="2473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52" name="Group 467"/>
            <p:cNvGrpSpPr>
              <a:grpSpLocks/>
            </p:cNvGrpSpPr>
            <p:nvPr/>
          </p:nvGrpSpPr>
          <p:grpSpPr bwMode="auto">
            <a:xfrm>
              <a:off x="1770" y="3295"/>
              <a:ext cx="60" cy="137"/>
              <a:chOff x="1637" y="2546"/>
              <a:chExt cx="52" cy="117"/>
            </a:xfrm>
          </p:grpSpPr>
          <p:grpSp>
            <p:nvGrpSpPr>
              <p:cNvPr id="12457" name="Group 468"/>
              <p:cNvGrpSpPr>
                <a:grpSpLocks/>
              </p:cNvGrpSpPr>
              <p:nvPr/>
            </p:nvGrpSpPr>
            <p:grpSpPr bwMode="auto">
              <a:xfrm>
                <a:off x="1637" y="2546"/>
                <a:ext cx="52" cy="117"/>
                <a:chOff x="1637" y="2546"/>
                <a:chExt cx="52" cy="117"/>
              </a:xfrm>
            </p:grpSpPr>
            <p:sp>
              <p:nvSpPr>
                <p:cNvPr id="12463" name="Arc 469"/>
                <p:cNvSpPr>
                  <a:spLocks/>
                </p:cNvSpPr>
                <p:nvPr/>
              </p:nvSpPr>
              <p:spPr bwMode="auto">
                <a:xfrm>
                  <a:off x="1637" y="2547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64" name="Arc 470"/>
                <p:cNvSpPr>
                  <a:spLocks/>
                </p:cNvSpPr>
                <p:nvPr/>
              </p:nvSpPr>
              <p:spPr bwMode="auto">
                <a:xfrm>
                  <a:off x="1655" y="2546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458" name="Line 471"/>
              <p:cNvSpPr>
                <a:spLocks noChangeShapeType="1"/>
              </p:cNvSpPr>
              <p:nvPr/>
            </p:nvSpPr>
            <p:spPr bwMode="auto">
              <a:xfrm>
                <a:off x="1637" y="2595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59" name="Line 472"/>
              <p:cNvSpPr>
                <a:spLocks noChangeShapeType="1"/>
              </p:cNvSpPr>
              <p:nvPr/>
            </p:nvSpPr>
            <p:spPr bwMode="auto">
              <a:xfrm>
                <a:off x="1637" y="2611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60" name="Line 473"/>
              <p:cNvSpPr>
                <a:spLocks noChangeShapeType="1"/>
              </p:cNvSpPr>
              <p:nvPr/>
            </p:nvSpPr>
            <p:spPr bwMode="auto">
              <a:xfrm>
                <a:off x="1644" y="2627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61" name="Line 474"/>
              <p:cNvSpPr>
                <a:spLocks noChangeShapeType="1"/>
              </p:cNvSpPr>
              <p:nvPr/>
            </p:nvSpPr>
            <p:spPr bwMode="auto">
              <a:xfrm>
                <a:off x="1648" y="2564"/>
                <a:ext cx="12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62" name="Line 475"/>
              <p:cNvSpPr>
                <a:spLocks noChangeShapeType="1"/>
              </p:cNvSpPr>
              <p:nvPr/>
            </p:nvSpPr>
            <p:spPr bwMode="auto">
              <a:xfrm>
                <a:off x="1639" y="2579"/>
                <a:ext cx="19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53" name="Group 476"/>
            <p:cNvGrpSpPr>
              <a:grpSpLocks/>
            </p:cNvGrpSpPr>
            <p:nvPr/>
          </p:nvGrpSpPr>
          <p:grpSpPr bwMode="auto">
            <a:xfrm>
              <a:off x="2033" y="3344"/>
              <a:ext cx="61" cy="137"/>
              <a:chOff x="1863" y="2588"/>
              <a:chExt cx="52" cy="117"/>
            </a:xfrm>
          </p:grpSpPr>
          <p:grpSp>
            <p:nvGrpSpPr>
              <p:cNvPr id="12449" name="Group 477"/>
              <p:cNvGrpSpPr>
                <a:grpSpLocks/>
              </p:cNvGrpSpPr>
              <p:nvPr/>
            </p:nvGrpSpPr>
            <p:grpSpPr bwMode="auto">
              <a:xfrm>
                <a:off x="1863" y="2588"/>
                <a:ext cx="52" cy="117"/>
                <a:chOff x="1863" y="2588"/>
                <a:chExt cx="52" cy="117"/>
              </a:xfrm>
            </p:grpSpPr>
            <p:sp>
              <p:nvSpPr>
                <p:cNvPr id="12455" name="Arc 478"/>
                <p:cNvSpPr>
                  <a:spLocks/>
                </p:cNvSpPr>
                <p:nvPr/>
              </p:nvSpPr>
              <p:spPr bwMode="auto">
                <a:xfrm>
                  <a:off x="1863" y="2588"/>
                  <a:ext cx="48" cy="117"/>
                </a:xfrm>
                <a:custGeom>
                  <a:avLst/>
                  <a:gdLst>
                    <a:gd name="T0" fmla="*/ 0 w 21600"/>
                    <a:gd name="T1" fmla="*/ 0 h 42791"/>
                    <a:gd name="T2" fmla="*/ 0 w 21600"/>
                    <a:gd name="T3" fmla="*/ 0 h 42791"/>
                    <a:gd name="T4" fmla="*/ 0 w 21600"/>
                    <a:gd name="T5" fmla="*/ 0 h 427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91"/>
                    <a:gd name="T11" fmla="*/ 21600 w 21600"/>
                    <a:gd name="T12" fmla="*/ 42791 h 427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91" fill="none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</a:path>
                    <a:path w="21600" h="42791" stroke="0" extrusionOk="0">
                      <a:moveTo>
                        <a:pt x="17442" y="42791"/>
                      </a:moveTo>
                      <a:cubicBezTo>
                        <a:pt x="7309" y="40803"/>
                        <a:pt x="0" y="31921"/>
                        <a:pt x="0" y="21595"/>
                      </a:cubicBezTo>
                      <a:cubicBezTo>
                        <a:pt x="-1" y="9845"/>
                        <a:pt x="9391" y="251"/>
                        <a:pt x="21137" y="-1"/>
                      </a:cubicBezTo>
                      <a:lnTo>
                        <a:pt x="21600" y="21595"/>
                      </a:lnTo>
                      <a:lnTo>
                        <a:pt x="17442" y="427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56" name="Arc 479"/>
                <p:cNvSpPr>
                  <a:spLocks/>
                </p:cNvSpPr>
                <p:nvPr/>
              </p:nvSpPr>
              <p:spPr bwMode="auto">
                <a:xfrm>
                  <a:off x="1881" y="2588"/>
                  <a:ext cx="34" cy="117"/>
                </a:xfrm>
                <a:custGeom>
                  <a:avLst/>
                  <a:gdLst>
                    <a:gd name="T0" fmla="*/ 0 w 21600"/>
                    <a:gd name="T1" fmla="*/ 0 h 42954"/>
                    <a:gd name="T2" fmla="*/ 0 w 21600"/>
                    <a:gd name="T3" fmla="*/ 0 h 42954"/>
                    <a:gd name="T4" fmla="*/ 0 w 21600"/>
                    <a:gd name="T5" fmla="*/ 0 h 429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54"/>
                    <a:gd name="T11" fmla="*/ 21600 w 21600"/>
                    <a:gd name="T12" fmla="*/ 42954 h 429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54" fill="none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54" stroke="0" extrusionOk="0">
                      <a:moveTo>
                        <a:pt x="18349" y="42954"/>
                      </a:moveTo>
                      <a:cubicBezTo>
                        <a:pt x="7797" y="41347"/>
                        <a:pt x="0" y="32274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49" y="4295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450" name="Line 480"/>
              <p:cNvSpPr>
                <a:spLocks noChangeShapeType="1"/>
              </p:cNvSpPr>
              <p:nvPr/>
            </p:nvSpPr>
            <p:spPr bwMode="auto">
              <a:xfrm>
                <a:off x="1863" y="2638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51" name="Line 481"/>
              <p:cNvSpPr>
                <a:spLocks noChangeShapeType="1"/>
              </p:cNvSpPr>
              <p:nvPr/>
            </p:nvSpPr>
            <p:spPr bwMode="auto">
              <a:xfrm>
                <a:off x="1863" y="2654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52" name="Line 482"/>
              <p:cNvSpPr>
                <a:spLocks noChangeShapeType="1"/>
              </p:cNvSpPr>
              <p:nvPr/>
            </p:nvSpPr>
            <p:spPr bwMode="auto">
              <a:xfrm>
                <a:off x="1870" y="2670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53" name="Line 483"/>
              <p:cNvSpPr>
                <a:spLocks noChangeShapeType="1"/>
              </p:cNvSpPr>
              <p:nvPr/>
            </p:nvSpPr>
            <p:spPr bwMode="auto">
              <a:xfrm>
                <a:off x="1874" y="2607"/>
                <a:ext cx="12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54" name="Line 484"/>
              <p:cNvSpPr>
                <a:spLocks noChangeShapeType="1"/>
              </p:cNvSpPr>
              <p:nvPr/>
            </p:nvSpPr>
            <p:spPr bwMode="auto">
              <a:xfrm>
                <a:off x="1865" y="2622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54" name="Group 485"/>
            <p:cNvGrpSpPr>
              <a:grpSpLocks/>
            </p:cNvGrpSpPr>
            <p:nvPr/>
          </p:nvGrpSpPr>
          <p:grpSpPr bwMode="auto">
            <a:xfrm>
              <a:off x="2573" y="3173"/>
              <a:ext cx="61" cy="137"/>
              <a:chOff x="2326" y="2442"/>
              <a:chExt cx="52" cy="117"/>
            </a:xfrm>
          </p:grpSpPr>
          <p:grpSp>
            <p:nvGrpSpPr>
              <p:cNvPr id="12441" name="Group 486"/>
              <p:cNvGrpSpPr>
                <a:grpSpLocks/>
              </p:cNvGrpSpPr>
              <p:nvPr/>
            </p:nvGrpSpPr>
            <p:grpSpPr bwMode="auto">
              <a:xfrm>
                <a:off x="2326" y="2442"/>
                <a:ext cx="52" cy="117"/>
                <a:chOff x="2326" y="2442"/>
                <a:chExt cx="52" cy="117"/>
              </a:xfrm>
            </p:grpSpPr>
            <p:sp>
              <p:nvSpPr>
                <p:cNvPr id="12447" name="Arc 487"/>
                <p:cNvSpPr>
                  <a:spLocks/>
                </p:cNvSpPr>
                <p:nvPr/>
              </p:nvSpPr>
              <p:spPr bwMode="auto">
                <a:xfrm>
                  <a:off x="2326" y="2443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48" name="Arc 488"/>
                <p:cNvSpPr>
                  <a:spLocks/>
                </p:cNvSpPr>
                <p:nvPr/>
              </p:nvSpPr>
              <p:spPr bwMode="auto">
                <a:xfrm>
                  <a:off x="2344" y="2442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442" name="Line 489"/>
              <p:cNvSpPr>
                <a:spLocks noChangeShapeType="1"/>
              </p:cNvSpPr>
              <p:nvPr/>
            </p:nvSpPr>
            <p:spPr bwMode="auto">
              <a:xfrm>
                <a:off x="2326" y="2491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43" name="Line 490"/>
              <p:cNvSpPr>
                <a:spLocks noChangeShapeType="1"/>
              </p:cNvSpPr>
              <p:nvPr/>
            </p:nvSpPr>
            <p:spPr bwMode="auto">
              <a:xfrm>
                <a:off x="2326" y="2507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44" name="Line 491"/>
              <p:cNvSpPr>
                <a:spLocks noChangeShapeType="1"/>
              </p:cNvSpPr>
              <p:nvPr/>
            </p:nvSpPr>
            <p:spPr bwMode="auto">
              <a:xfrm>
                <a:off x="2333" y="2523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45" name="Line 492"/>
              <p:cNvSpPr>
                <a:spLocks noChangeShapeType="1"/>
              </p:cNvSpPr>
              <p:nvPr/>
            </p:nvSpPr>
            <p:spPr bwMode="auto">
              <a:xfrm>
                <a:off x="2338" y="2460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46" name="Line 493"/>
              <p:cNvSpPr>
                <a:spLocks noChangeShapeType="1"/>
              </p:cNvSpPr>
              <p:nvPr/>
            </p:nvSpPr>
            <p:spPr bwMode="auto">
              <a:xfrm>
                <a:off x="2329" y="2476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55" name="Group 494"/>
            <p:cNvGrpSpPr>
              <a:grpSpLocks/>
            </p:cNvGrpSpPr>
            <p:nvPr/>
          </p:nvGrpSpPr>
          <p:grpSpPr bwMode="auto">
            <a:xfrm>
              <a:off x="2803" y="3030"/>
              <a:ext cx="60" cy="137"/>
              <a:chOff x="2523" y="2320"/>
              <a:chExt cx="52" cy="117"/>
            </a:xfrm>
          </p:grpSpPr>
          <p:grpSp>
            <p:nvGrpSpPr>
              <p:cNvPr id="12433" name="Group 495"/>
              <p:cNvGrpSpPr>
                <a:grpSpLocks/>
              </p:cNvGrpSpPr>
              <p:nvPr/>
            </p:nvGrpSpPr>
            <p:grpSpPr bwMode="auto">
              <a:xfrm>
                <a:off x="2523" y="2320"/>
                <a:ext cx="52" cy="117"/>
                <a:chOff x="2523" y="2320"/>
                <a:chExt cx="52" cy="117"/>
              </a:xfrm>
            </p:grpSpPr>
            <p:sp>
              <p:nvSpPr>
                <p:cNvPr id="12439" name="Arc 496"/>
                <p:cNvSpPr>
                  <a:spLocks/>
                </p:cNvSpPr>
                <p:nvPr/>
              </p:nvSpPr>
              <p:spPr bwMode="auto">
                <a:xfrm>
                  <a:off x="2523" y="2321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40" name="Arc 497"/>
                <p:cNvSpPr>
                  <a:spLocks/>
                </p:cNvSpPr>
                <p:nvPr/>
              </p:nvSpPr>
              <p:spPr bwMode="auto">
                <a:xfrm>
                  <a:off x="2541" y="2320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434" name="Line 498"/>
              <p:cNvSpPr>
                <a:spLocks noChangeShapeType="1"/>
              </p:cNvSpPr>
              <p:nvPr/>
            </p:nvSpPr>
            <p:spPr bwMode="auto">
              <a:xfrm>
                <a:off x="2523" y="2369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35" name="Line 499"/>
              <p:cNvSpPr>
                <a:spLocks noChangeShapeType="1"/>
              </p:cNvSpPr>
              <p:nvPr/>
            </p:nvSpPr>
            <p:spPr bwMode="auto">
              <a:xfrm>
                <a:off x="2523" y="2385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36" name="Line 500"/>
              <p:cNvSpPr>
                <a:spLocks noChangeShapeType="1"/>
              </p:cNvSpPr>
              <p:nvPr/>
            </p:nvSpPr>
            <p:spPr bwMode="auto">
              <a:xfrm>
                <a:off x="2530" y="2401"/>
                <a:ext cx="15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37" name="Line 501"/>
              <p:cNvSpPr>
                <a:spLocks noChangeShapeType="1"/>
              </p:cNvSpPr>
              <p:nvPr/>
            </p:nvSpPr>
            <p:spPr bwMode="auto">
              <a:xfrm>
                <a:off x="2534" y="2338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38" name="Line 502"/>
              <p:cNvSpPr>
                <a:spLocks noChangeShapeType="1"/>
              </p:cNvSpPr>
              <p:nvPr/>
            </p:nvSpPr>
            <p:spPr bwMode="auto">
              <a:xfrm>
                <a:off x="2525" y="2354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56" name="Group 503"/>
            <p:cNvGrpSpPr>
              <a:grpSpLocks/>
            </p:cNvGrpSpPr>
            <p:nvPr/>
          </p:nvGrpSpPr>
          <p:grpSpPr bwMode="auto">
            <a:xfrm>
              <a:off x="2985" y="2816"/>
              <a:ext cx="60" cy="137"/>
              <a:chOff x="2679" y="2137"/>
              <a:chExt cx="52" cy="117"/>
            </a:xfrm>
          </p:grpSpPr>
          <p:grpSp>
            <p:nvGrpSpPr>
              <p:cNvPr id="12425" name="Group 504"/>
              <p:cNvGrpSpPr>
                <a:grpSpLocks/>
              </p:cNvGrpSpPr>
              <p:nvPr/>
            </p:nvGrpSpPr>
            <p:grpSpPr bwMode="auto">
              <a:xfrm>
                <a:off x="2679" y="2137"/>
                <a:ext cx="52" cy="117"/>
                <a:chOff x="2679" y="2137"/>
                <a:chExt cx="52" cy="117"/>
              </a:xfrm>
            </p:grpSpPr>
            <p:sp>
              <p:nvSpPr>
                <p:cNvPr id="12431" name="Arc 505"/>
                <p:cNvSpPr>
                  <a:spLocks/>
                </p:cNvSpPr>
                <p:nvPr/>
              </p:nvSpPr>
              <p:spPr bwMode="auto">
                <a:xfrm>
                  <a:off x="2679" y="2138"/>
                  <a:ext cx="48" cy="116"/>
                </a:xfrm>
                <a:custGeom>
                  <a:avLst/>
                  <a:gdLst>
                    <a:gd name="T0" fmla="*/ 0 w 21600"/>
                    <a:gd name="T1" fmla="*/ 0 h 42783"/>
                    <a:gd name="T2" fmla="*/ 0 w 21600"/>
                    <a:gd name="T3" fmla="*/ 0 h 42783"/>
                    <a:gd name="T4" fmla="*/ 0 w 21600"/>
                    <a:gd name="T5" fmla="*/ 0 h 427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83"/>
                    <a:gd name="T11" fmla="*/ 21600 w 21600"/>
                    <a:gd name="T12" fmla="*/ 42783 h 427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83" fill="none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</a:path>
                    <a:path w="21600" h="42783" stroke="0" extrusionOk="0">
                      <a:moveTo>
                        <a:pt x="17406" y="42784"/>
                      </a:moveTo>
                      <a:cubicBezTo>
                        <a:pt x="7290" y="40782"/>
                        <a:pt x="0" y="31907"/>
                        <a:pt x="0" y="21595"/>
                      </a:cubicBezTo>
                      <a:cubicBezTo>
                        <a:pt x="-1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lnTo>
                        <a:pt x="17406" y="42784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32" name="Arc 506"/>
                <p:cNvSpPr>
                  <a:spLocks/>
                </p:cNvSpPr>
                <p:nvPr/>
              </p:nvSpPr>
              <p:spPr bwMode="auto">
                <a:xfrm>
                  <a:off x="2697" y="2137"/>
                  <a:ext cx="34" cy="116"/>
                </a:xfrm>
                <a:custGeom>
                  <a:avLst/>
                  <a:gdLst>
                    <a:gd name="T0" fmla="*/ 0 w 21600"/>
                    <a:gd name="T1" fmla="*/ 0 h 42949"/>
                    <a:gd name="T2" fmla="*/ 0 w 21600"/>
                    <a:gd name="T3" fmla="*/ 0 h 42949"/>
                    <a:gd name="T4" fmla="*/ 0 w 21600"/>
                    <a:gd name="T5" fmla="*/ 0 h 429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49"/>
                    <a:gd name="T11" fmla="*/ 21600 w 21600"/>
                    <a:gd name="T12" fmla="*/ 42949 h 42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49" fill="none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2949" stroke="0" extrusionOk="0">
                      <a:moveTo>
                        <a:pt x="18320" y="42949"/>
                      </a:moveTo>
                      <a:cubicBezTo>
                        <a:pt x="7781" y="41330"/>
                        <a:pt x="0" y="32263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18320" y="4294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426" name="Line 507"/>
              <p:cNvSpPr>
                <a:spLocks noChangeShapeType="1"/>
              </p:cNvSpPr>
              <p:nvPr/>
            </p:nvSpPr>
            <p:spPr bwMode="auto">
              <a:xfrm>
                <a:off x="2679" y="2186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27" name="Line 508"/>
              <p:cNvSpPr>
                <a:spLocks noChangeShapeType="1"/>
              </p:cNvSpPr>
              <p:nvPr/>
            </p:nvSpPr>
            <p:spPr bwMode="auto">
              <a:xfrm>
                <a:off x="2679" y="2202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28" name="Line 509"/>
              <p:cNvSpPr>
                <a:spLocks noChangeShapeType="1"/>
              </p:cNvSpPr>
              <p:nvPr/>
            </p:nvSpPr>
            <p:spPr bwMode="auto">
              <a:xfrm>
                <a:off x="2685" y="2218"/>
                <a:ext cx="16" cy="4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29" name="Line 510"/>
              <p:cNvSpPr>
                <a:spLocks noChangeShapeType="1"/>
              </p:cNvSpPr>
              <p:nvPr/>
            </p:nvSpPr>
            <p:spPr bwMode="auto">
              <a:xfrm>
                <a:off x="2690" y="2155"/>
                <a:ext cx="11" cy="2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430" name="Line 511"/>
              <p:cNvSpPr>
                <a:spLocks noChangeShapeType="1"/>
              </p:cNvSpPr>
              <p:nvPr/>
            </p:nvSpPr>
            <p:spPr bwMode="auto">
              <a:xfrm>
                <a:off x="2681" y="2171"/>
                <a:ext cx="18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357" name="Group 512"/>
            <p:cNvGrpSpPr>
              <a:grpSpLocks/>
            </p:cNvGrpSpPr>
            <p:nvPr/>
          </p:nvGrpSpPr>
          <p:grpSpPr bwMode="auto">
            <a:xfrm>
              <a:off x="1069" y="1677"/>
              <a:ext cx="173" cy="175"/>
              <a:chOff x="1036" y="1165"/>
              <a:chExt cx="149" cy="149"/>
            </a:xfrm>
          </p:grpSpPr>
          <p:sp>
            <p:nvSpPr>
              <p:cNvPr id="12415" name="Oval 513"/>
              <p:cNvSpPr>
                <a:spLocks noChangeArrowheads="1"/>
              </p:cNvSpPr>
              <p:nvPr/>
            </p:nvSpPr>
            <p:spPr bwMode="auto">
              <a:xfrm>
                <a:off x="1036" y="1165"/>
                <a:ext cx="149" cy="149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+mn-lt"/>
                  <a:cs typeface="Times New Roman" pitchFamily="18" charset="0"/>
                </a:endParaRPr>
              </a:p>
            </p:txBody>
          </p:sp>
          <p:grpSp>
            <p:nvGrpSpPr>
              <p:cNvPr id="12416" name="Group 514"/>
              <p:cNvGrpSpPr>
                <a:grpSpLocks/>
              </p:cNvGrpSpPr>
              <p:nvPr/>
            </p:nvGrpSpPr>
            <p:grpSpPr bwMode="auto">
              <a:xfrm>
                <a:off x="1052" y="1181"/>
                <a:ext cx="52" cy="117"/>
                <a:chOff x="1052" y="1181"/>
                <a:chExt cx="52" cy="117"/>
              </a:xfrm>
            </p:grpSpPr>
            <p:grpSp>
              <p:nvGrpSpPr>
                <p:cNvPr id="12417" name="Group 515"/>
                <p:cNvGrpSpPr>
                  <a:grpSpLocks/>
                </p:cNvGrpSpPr>
                <p:nvPr/>
              </p:nvGrpSpPr>
              <p:grpSpPr bwMode="auto">
                <a:xfrm>
                  <a:off x="1052" y="1181"/>
                  <a:ext cx="52" cy="117"/>
                  <a:chOff x="1052" y="1181"/>
                  <a:chExt cx="52" cy="117"/>
                </a:xfrm>
              </p:grpSpPr>
              <p:sp>
                <p:nvSpPr>
                  <p:cNvPr id="12423" name="Arc 516"/>
                  <p:cNvSpPr>
                    <a:spLocks/>
                  </p:cNvSpPr>
                  <p:nvPr/>
                </p:nvSpPr>
                <p:spPr bwMode="auto">
                  <a:xfrm>
                    <a:off x="1052" y="1182"/>
                    <a:ext cx="48" cy="116"/>
                  </a:xfrm>
                  <a:custGeom>
                    <a:avLst/>
                    <a:gdLst>
                      <a:gd name="T0" fmla="*/ 0 w 21600"/>
                      <a:gd name="T1" fmla="*/ 0 h 42783"/>
                      <a:gd name="T2" fmla="*/ 0 w 21600"/>
                      <a:gd name="T3" fmla="*/ 0 h 42783"/>
                      <a:gd name="T4" fmla="*/ 0 w 21600"/>
                      <a:gd name="T5" fmla="*/ 0 h 4278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783"/>
                      <a:gd name="T11" fmla="*/ 21600 w 21600"/>
                      <a:gd name="T12" fmla="*/ 42783 h 427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783" fill="none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</a:path>
                      <a:path w="21600" h="42783" stroke="0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  <a:lnTo>
                          <a:pt x="21600" y="21595"/>
                        </a:lnTo>
                        <a:lnTo>
                          <a:pt x="17406" y="42784"/>
                        </a:lnTo>
                        <a:close/>
                      </a:path>
                    </a:pathLst>
                  </a:custGeom>
                  <a:noFill/>
                  <a:ln w="1428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2424" name="Arc 517"/>
                  <p:cNvSpPr>
                    <a:spLocks/>
                  </p:cNvSpPr>
                  <p:nvPr/>
                </p:nvSpPr>
                <p:spPr bwMode="auto">
                  <a:xfrm>
                    <a:off x="1070" y="1181"/>
                    <a:ext cx="34" cy="116"/>
                  </a:xfrm>
                  <a:custGeom>
                    <a:avLst/>
                    <a:gdLst>
                      <a:gd name="T0" fmla="*/ 0 w 21600"/>
                      <a:gd name="T1" fmla="*/ 0 h 42949"/>
                      <a:gd name="T2" fmla="*/ 0 w 21600"/>
                      <a:gd name="T3" fmla="*/ 0 h 42949"/>
                      <a:gd name="T4" fmla="*/ 0 w 21600"/>
                      <a:gd name="T5" fmla="*/ 0 h 4294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949"/>
                      <a:gd name="T11" fmla="*/ 21600 w 21600"/>
                      <a:gd name="T12" fmla="*/ 42949 h 429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949" fill="none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2949" stroke="0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18320" y="42949"/>
                        </a:lnTo>
                        <a:close/>
                      </a:path>
                    </a:pathLst>
                  </a:custGeom>
                  <a:noFill/>
                  <a:ln w="1428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12418" name="Line 518"/>
                <p:cNvSpPr>
                  <a:spLocks noChangeShapeType="1"/>
                </p:cNvSpPr>
                <p:nvPr/>
              </p:nvSpPr>
              <p:spPr bwMode="auto">
                <a:xfrm>
                  <a:off x="1052" y="1231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19" name="Line 519"/>
                <p:cNvSpPr>
                  <a:spLocks noChangeShapeType="1"/>
                </p:cNvSpPr>
                <p:nvPr/>
              </p:nvSpPr>
              <p:spPr bwMode="auto">
                <a:xfrm>
                  <a:off x="1052" y="1246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20" name="Line 520"/>
                <p:cNvSpPr>
                  <a:spLocks noChangeShapeType="1"/>
                </p:cNvSpPr>
                <p:nvPr/>
              </p:nvSpPr>
              <p:spPr bwMode="auto">
                <a:xfrm>
                  <a:off x="1059" y="1262"/>
                  <a:ext cx="16" cy="5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21" name="Line 521"/>
                <p:cNvSpPr>
                  <a:spLocks noChangeShapeType="1"/>
                </p:cNvSpPr>
                <p:nvPr/>
              </p:nvSpPr>
              <p:spPr bwMode="auto">
                <a:xfrm>
                  <a:off x="1063" y="1199"/>
                  <a:ext cx="12" cy="2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22" name="Line 522"/>
                <p:cNvSpPr>
                  <a:spLocks noChangeShapeType="1"/>
                </p:cNvSpPr>
                <p:nvPr/>
              </p:nvSpPr>
              <p:spPr bwMode="auto">
                <a:xfrm>
                  <a:off x="1054" y="1215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58" name="Group 523"/>
            <p:cNvGrpSpPr>
              <a:grpSpLocks/>
            </p:cNvGrpSpPr>
            <p:nvPr/>
          </p:nvGrpSpPr>
          <p:grpSpPr bwMode="auto">
            <a:xfrm>
              <a:off x="2544" y="1339"/>
              <a:ext cx="173" cy="174"/>
              <a:chOff x="2301" y="876"/>
              <a:chExt cx="149" cy="149"/>
            </a:xfrm>
          </p:grpSpPr>
          <p:sp>
            <p:nvSpPr>
              <p:cNvPr id="12405" name="Oval 524"/>
              <p:cNvSpPr>
                <a:spLocks noChangeArrowheads="1"/>
              </p:cNvSpPr>
              <p:nvPr/>
            </p:nvSpPr>
            <p:spPr bwMode="auto">
              <a:xfrm>
                <a:off x="2301" y="876"/>
                <a:ext cx="149" cy="149"/>
              </a:xfrm>
              <a:prstGeom prst="ellipse">
                <a:avLst/>
              </a:prstGeom>
              <a:solidFill>
                <a:srgbClr val="996600"/>
              </a:solidFill>
              <a:ln w="142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+mn-lt"/>
                  <a:cs typeface="Times New Roman" pitchFamily="18" charset="0"/>
                </a:endParaRPr>
              </a:p>
            </p:txBody>
          </p:sp>
          <p:grpSp>
            <p:nvGrpSpPr>
              <p:cNvPr id="12406" name="Group 525"/>
              <p:cNvGrpSpPr>
                <a:grpSpLocks/>
              </p:cNvGrpSpPr>
              <p:nvPr/>
            </p:nvGrpSpPr>
            <p:grpSpPr bwMode="auto">
              <a:xfrm>
                <a:off x="2317" y="892"/>
                <a:ext cx="52" cy="117"/>
                <a:chOff x="2317" y="892"/>
                <a:chExt cx="52" cy="117"/>
              </a:xfrm>
            </p:grpSpPr>
            <p:grpSp>
              <p:nvGrpSpPr>
                <p:cNvPr id="12407" name="Group 526"/>
                <p:cNvGrpSpPr>
                  <a:grpSpLocks/>
                </p:cNvGrpSpPr>
                <p:nvPr/>
              </p:nvGrpSpPr>
              <p:grpSpPr bwMode="auto">
                <a:xfrm>
                  <a:off x="2317" y="892"/>
                  <a:ext cx="52" cy="117"/>
                  <a:chOff x="2317" y="892"/>
                  <a:chExt cx="52" cy="117"/>
                </a:xfrm>
              </p:grpSpPr>
              <p:sp>
                <p:nvSpPr>
                  <p:cNvPr id="12413" name="Arc 527"/>
                  <p:cNvSpPr>
                    <a:spLocks/>
                  </p:cNvSpPr>
                  <p:nvPr/>
                </p:nvSpPr>
                <p:spPr bwMode="auto">
                  <a:xfrm>
                    <a:off x="2317" y="893"/>
                    <a:ext cx="48" cy="116"/>
                  </a:xfrm>
                  <a:custGeom>
                    <a:avLst/>
                    <a:gdLst>
                      <a:gd name="T0" fmla="*/ 0 w 21600"/>
                      <a:gd name="T1" fmla="*/ 0 h 42783"/>
                      <a:gd name="T2" fmla="*/ 0 w 21600"/>
                      <a:gd name="T3" fmla="*/ 0 h 42783"/>
                      <a:gd name="T4" fmla="*/ 0 w 21600"/>
                      <a:gd name="T5" fmla="*/ 0 h 4278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783"/>
                      <a:gd name="T11" fmla="*/ 21600 w 21600"/>
                      <a:gd name="T12" fmla="*/ 42783 h 427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783" fill="none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</a:path>
                      <a:path w="21600" h="42783" stroke="0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  <a:lnTo>
                          <a:pt x="21600" y="21595"/>
                        </a:lnTo>
                        <a:lnTo>
                          <a:pt x="17406" y="42784"/>
                        </a:lnTo>
                        <a:close/>
                      </a:path>
                    </a:pathLst>
                  </a:custGeom>
                  <a:solidFill>
                    <a:srgbClr val="996600"/>
                  </a:solidFill>
                  <a:ln w="142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2414" name="Arc 528"/>
                  <p:cNvSpPr>
                    <a:spLocks/>
                  </p:cNvSpPr>
                  <p:nvPr/>
                </p:nvSpPr>
                <p:spPr bwMode="auto">
                  <a:xfrm>
                    <a:off x="2335" y="892"/>
                    <a:ext cx="34" cy="116"/>
                  </a:xfrm>
                  <a:custGeom>
                    <a:avLst/>
                    <a:gdLst>
                      <a:gd name="T0" fmla="*/ 0 w 21600"/>
                      <a:gd name="T1" fmla="*/ 0 h 42949"/>
                      <a:gd name="T2" fmla="*/ 0 w 21600"/>
                      <a:gd name="T3" fmla="*/ 0 h 42949"/>
                      <a:gd name="T4" fmla="*/ 0 w 21600"/>
                      <a:gd name="T5" fmla="*/ 0 h 4294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949"/>
                      <a:gd name="T11" fmla="*/ 21600 w 21600"/>
                      <a:gd name="T12" fmla="*/ 42949 h 429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949" fill="none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2949" stroke="0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18320" y="42949"/>
                        </a:lnTo>
                        <a:close/>
                      </a:path>
                    </a:pathLst>
                  </a:custGeom>
                  <a:solidFill>
                    <a:srgbClr val="996600"/>
                  </a:solidFill>
                  <a:ln w="142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12408" name="Line 529"/>
                <p:cNvSpPr>
                  <a:spLocks noChangeShapeType="1"/>
                </p:cNvSpPr>
                <p:nvPr/>
              </p:nvSpPr>
              <p:spPr bwMode="auto">
                <a:xfrm>
                  <a:off x="2317" y="941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09" name="Line 530"/>
                <p:cNvSpPr>
                  <a:spLocks noChangeShapeType="1"/>
                </p:cNvSpPr>
                <p:nvPr/>
              </p:nvSpPr>
              <p:spPr bwMode="auto">
                <a:xfrm>
                  <a:off x="2317" y="957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10" name="Line 531"/>
                <p:cNvSpPr>
                  <a:spLocks noChangeShapeType="1"/>
                </p:cNvSpPr>
                <p:nvPr/>
              </p:nvSpPr>
              <p:spPr bwMode="auto">
                <a:xfrm>
                  <a:off x="2324" y="973"/>
                  <a:ext cx="16" cy="5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11" name="Line 532"/>
                <p:cNvSpPr>
                  <a:spLocks noChangeShapeType="1"/>
                </p:cNvSpPr>
                <p:nvPr/>
              </p:nvSpPr>
              <p:spPr bwMode="auto">
                <a:xfrm>
                  <a:off x="2329" y="910"/>
                  <a:ext cx="11" cy="2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12" name="Line 533"/>
                <p:cNvSpPr>
                  <a:spLocks noChangeShapeType="1"/>
                </p:cNvSpPr>
                <p:nvPr/>
              </p:nvSpPr>
              <p:spPr bwMode="auto">
                <a:xfrm>
                  <a:off x="2319" y="926"/>
                  <a:ext cx="19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59" name="Group 534"/>
            <p:cNvGrpSpPr>
              <a:grpSpLocks/>
            </p:cNvGrpSpPr>
            <p:nvPr/>
          </p:nvGrpSpPr>
          <p:grpSpPr bwMode="auto">
            <a:xfrm>
              <a:off x="3081" y="2545"/>
              <a:ext cx="174" cy="175"/>
              <a:chOff x="2762" y="1906"/>
              <a:chExt cx="149" cy="149"/>
            </a:xfrm>
          </p:grpSpPr>
          <p:sp>
            <p:nvSpPr>
              <p:cNvPr id="12395" name="Oval 535"/>
              <p:cNvSpPr>
                <a:spLocks noChangeArrowheads="1"/>
              </p:cNvSpPr>
              <p:nvPr/>
            </p:nvSpPr>
            <p:spPr bwMode="auto">
              <a:xfrm>
                <a:off x="2762" y="1906"/>
                <a:ext cx="149" cy="149"/>
              </a:xfrm>
              <a:prstGeom prst="ellipse">
                <a:avLst/>
              </a:prstGeom>
              <a:solidFill>
                <a:srgbClr val="FFFF00"/>
              </a:solidFill>
              <a:ln w="142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+mn-lt"/>
                  <a:cs typeface="Times New Roman" pitchFamily="18" charset="0"/>
                </a:endParaRPr>
              </a:p>
            </p:txBody>
          </p:sp>
          <p:grpSp>
            <p:nvGrpSpPr>
              <p:cNvPr id="12396" name="Group 536"/>
              <p:cNvGrpSpPr>
                <a:grpSpLocks/>
              </p:cNvGrpSpPr>
              <p:nvPr/>
            </p:nvGrpSpPr>
            <p:grpSpPr bwMode="auto">
              <a:xfrm>
                <a:off x="2778" y="1922"/>
                <a:ext cx="52" cy="117"/>
                <a:chOff x="2778" y="1922"/>
                <a:chExt cx="52" cy="117"/>
              </a:xfrm>
            </p:grpSpPr>
            <p:grpSp>
              <p:nvGrpSpPr>
                <p:cNvPr id="12397" name="Group 537"/>
                <p:cNvGrpSpPr>
                  <a:grpSpLocks/>
                </p:cNvGrpSpPr>
                <p:nvPr/>
              </p:nvGrpSpPr>
              <p:grpSpPr bwMode="auto">
                <a:xfrm>
                  <a:off x="2778" y="1922"/>
                  <a:ext cx="52" cy="117"/>
                  <a:chOff x="2778" y="1922"/>
                  <a:chExt cx="52" cy="117"/>
                </a:xfrm>
              </p:grpSpPr>
              <p:sp>
                <p:nvSpPr>
                  <p:cNvPr id="12403" name="Arc 538"/>
                  <p:cNvSpPr>
                    <a:spLocks/>
                  </p:cNvSpPr>
                  <p:nvPr/>
                </p:nvSpPr>
                <p:spPr bwMode="auto">
                  <a:xfrm>
                    <a:off x="2778" y="1923"/>
                    <a:ext cx="48" cy="116"/>
                  </a:xfrm>
                  <a:custGeom>
                    <a:avLst/>
                    <a:gdLst>
                      <a:gd name="T0" fmla="*/ 0 w 21600"/>
                      <a:gd name="T1" fmla="*/ 0 h 42783"/>
                      <a:gd name="T2" fmla="*/ 0 w 21600"/>
                      <a:gd name="T3" fmla="*/ 0 h 42783"/>
                      <a:gd name="T4" fmla="*/ 0 w 21600"/>
                      <a:gd name="T5" fmla="*/ 0 h 4278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783"/>
                      <a:gd name="T11" fmla="*/ 21600 w 21600"/>
                      <a:gd name="T12" fmla="*/ 42783 h 427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783" fill="none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</a:path>
                      <a:path w="21600" h="42783" stroke="0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  <a:lnTo>
                          <a:pt x="21600" y="21595"/>
                        </a:lnTo>
                        <a:lnTo>
                          <a:pt x="17406" y="4278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42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2404" name="Arc 539"/>
                  <p:cNvSpPr>
                    <a:spLocks/>
                  </p:cNvSpPr>
                  <p:nvPr/>
                </p:nvSpPr>
                <p:spPr bwMode="auto">
                  <a:xfrm>
                    <a:off x="2796" y="1922"/>
                    <a:ext cx="34" cy="116"/>
                  </a:xfrm>
                  <a:custGeom>
                    <a:avLst/>
                    <a:gdLst>
                      <a:gd name="T0" fmla="*/ 0 w 21600"/>
                      <a:gd name="T1" fmla="*/ 0 h 42949"/>
                      <a:gd name="T2" fmla="*/ 0 w 21600"/>
                      <a:gd name="T3" fmla="*/ 0 h 42949"/>
                      <a:gd name="T4" fmla="*/ 0 w 21600"/>
                      <a:gd name="T5" fmla="*/ 0 h 4294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949"/>
                      <a:gd name="T11" fmla="*/ 21600 w 21600"/>
                      <a:gd name="T12" fmla="*/ 42949 h 429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949" fill="none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2949" stroke="0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18320" y="4294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42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12398" name="Line 540"/>
                <p:cNvSpPr>
                  <a:spLocks noChangeShapeType="1"/>
                </p:cNvSpPr>
                <p:nvPr/>
              </p:nvSpPr>
              <p:spPr bwMode="auto">
                <a:xfrm>
                  <a:off x="2778" y="1972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399" name="Line 541"/>
                <p:cNvSpPr>
                  <a:spLocks noChangeShapeType="1"/>
                </p:cNvSpPr>
                <p:nvPr/>
              </p:nvSpPr>
              <p:spPr bwMode="auto">
                <a:xfrm>
                  <a:off x="2778" y="1988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00" name="Line 542"/>
                <p:cNvSpPr>
                  <a:spLocks noChangeShapeType="1"/>
                </p:cNvSpPr>
                <p:nvPr/>
              </p:nvSpPr>
              <p:spPr bwMode="auto">
                <a:xfrm>
                  <a:off x="2785" y="2003"/>
                  <a:ext cx="16" cy="5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01" name="Line 543"/>
                <p:cNvSpPr>
                  <a:spLocks noChangeShapeType="1"/>
                </p:cNvSpPr>
                <p:nvPr/>
              </p:nvSpPr>
              <p:spPr bwMode="auto">
                <a:xfrm>
                  <a:off x="2789" y="1940"/>
                  <a:ext cx="12" cy="2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402" name="Line 544"/>
                <p:cNvSpPr>
                  <a:spLocks noChangeShapeType="1"/>
                </p:cNvSpPr>
                <p:nvPr/>
              </p:nvSpPr>
              <p:spPr bwMode="auto">
                <a:xfrm>
                  <a:off x="2780" y="1956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60" name="Group 545"/>
            <p:cNvGrpSpPr>
              <a:grpSpLocks/>
            </p:cNvGrpSpPr>
            <p:nvPr/>
          </p:nvGrpSpPr>
          <p:grpSpPr bwMode="auto">
            <a:xfrm>
              <a:off x="1280" y="3022"/>
              <a:ext cx="174" cy="174"/>
              <a:chOff x="1217" y="2313"/>
              <a:chExt cx="149" cy="149"/>
            </a:xfrm>
          </p:grpSpPr>
          <p:sp>
            <p:nvSpPr>
              <p:cNvPr id="12385" name="Oval 546"/>
              <p:cNvSpPr>
                <a:spLocks noChangeArrowheads="1"/>
              </p:cNvSpPr>
              <p:nvPr/>
            </p:nvSpPr>
            <p:spPr bwMode="auto">
              <a:xfrm>
                <a:off x="1217" y="2313"/>
                <a:ext cx="149" cy="149"/>
              </a:xfrm>
              <a:prstGeom prst="ellipse">
                <a:avLst/>
              </a:prstGeom>
              <a:solidFill>
                <a:srgbClr val="009900"/>
              </a:solidFill>
              <a:ln w="142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+mn-lt"/>
                  <a:cs typeface="Times New Roman" pitchFamily="18" charset="0"/>
                </a:endParaRPr>
              </a:p>
            </p:txBody>
          </p:sp>
          <p:grpSp>
            <p:nvGrpSpPr>
              <p:cNvPr id="12386" name="Group 547"/>
              <p:cNvGrpSpPr>
                <a:grpSpLocks/>
              </p:cNvGrpSpPr>
              <p:nvPr/>
            </p:nvGrpSpPr>
            <p:grpSpPr bwMode="auto">
              <a:xfrm>
                <a:off x="1233" y="2329"/>
                <a:ext cx="52" cy="117"/>
                <a:chOff x="1233" y="2329"/>
                <a:chExt cx="52" cy="117"/>
              </a:xfrm>
            </p:grpSpPr>
            <p:grpSp>
              <p:nvGrpSpPr>
                <p:cNvPr id="12387" name="Group 548"/>
                <p:cNvGrpSpPr>
                  <a:grpSpLocks/>
                </p:cNvGrpSpPr>
                <p:nvPr/>
              </p:nvGrpSpPr>
              <p:grpSpPr bwMode="auto">
                <a:xfrm>
                  <a:off x="1233" y="2329"/>
                  <a:ext cx="52" cy="117"/>
                  <a:chOff x="1233" y="2329"/>
                  <a:chExt cx="52" cy="117"/>
                </a:xfrm>
              </p:grpSpPr>
              <p:sp>
                <p:nvSpPr>
                  <p:cNvPr id="12393" name="Arc 549"/>
                  <p:cNvSpPr>
                    <a:spLocks/>
                  </p:cNvSpPr>
                  <p:nvPr/>
                </p:nvSpPr>
                <p:spPr bwMode="auto">
                  <a:xfrm>
                    <a:off x="1233" y="2330"/>
                    <a:ext cx="48" cy="116"/>
                  </a:xfrm>
                  <a:custGeom>
                    <a:avLst/>
                    <a:gdLst>
                      <a:gd name="T0" fmla="*/ 0 w 21600"/>
                      <a:gd name="T1" fmla="*/ 0 h 42783"/>
                      <a:gd name="T2" fmla="*/ 0 w 21600"/>
                      <a:gd name="T3" fmla="*/ 0 h 42783"/>
                      <a:gd name="T4" fmla="*/ 0 w 21600"/>
                      <a:gd name="T5" fmla="*/ 0 h 4278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783"/>
                      <a:gd name="T11" fmla="*/ 21600 w 21600"/>
                      <a:gd name="T12" fmla="*/ 42783 h 427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783" fill="none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</a:path>
                      <a:path w="21600" h="42783" stroke="0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  <a:lnTo>
                          <a:pt x="21600" y="21595"/>
                        </a:lnTo>
                        <a:lnTo>
                          <a:pt x="17406" y="42784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  <a:ln w="142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2394" name="Arc 550"/>
                  <p:cNvSpPr>
                    <a:spLocks/>
                  </p:cNvSpPr>
                  <p:nvPr/>
                </p:nvSpPr>
                <p:spPr bwMode="auto">
                  <a:xfrm>
                    <a:off x="1251" y="2329"/>
                    <a:ext cx="34" cy="116"/>
                  </a:xfrm>
                  <a:custGeom>
                    <a:avLst/>
                    <a:gdLst>
                      <a:gd name="T0" fmla="*/ 0 w 21600"/>
                      <a:gd name="T1" fmla="*/ 0 h 42949"/>
                      <a:gd name="T2" fmla="*/ 0 w 21600"/>
                      <a:gd name="T3" fmla="*/ 0 h 42949"/>
                      <a:gd name="T4" fmla="*/ 0 w 21600"/>
                      <a:gd name="T5" fmla="*/ 0 h 4294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949"/>
                      <a:gd name="T11" fmla="*/ 21600 w 21600"/>
                      <a:gd name="T12" fmla="*/ 42949 h 429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949" fill="none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2949" stroke="0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18320" y="42949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  <a:ln w="142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12388" name="Line 551"/>
                <p:cNvSpPr>
                  <a:spLocks noChangeShapeType="1"/>
                </p:cNvSpPr>
                <p:nvPr/>
              </p:nvSpPr>
              <p:spPr bwMode="auto">
                <a:xfrm>
                  <a:off x="1233" y="2378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389" name="Line 552"/>
                <p:cNvSpPr>
                  <a:spLocks noChangeShapeType="1"/>
                </p:cNvSpPr>
                <p:nvPr/>
              </p:nvSpPr>
              <p:spPr bwMode="auto">
                <a:xfrm>
                  <a:off x="1233" y="2394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390" name="Line 553"/>
                <p:cNvSpPr>
                  <a:spLocks noChangeShapeType="1"/>
                </p:cNvSpPr>
                <p:nvPr/>
              </p:nvSpPr>
              <p:spPr bwMode="auto">
                <a:xfrm>
                  <a:off x="1240" y="2410"/>
                  <a:ext cx="15" cy="5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391" name="Line 554"/>
                <p:cNvSpPr>
                  <a:spLocks noChangeShapeType="1"/>
                </p:cNvSpPr>
                <p:nvPr/>
              </p:nvSpPr>
              <p:spPr bwMode="auto">
                <a:xfrm>
                  <a:off x="1244" y="2347"/>
                  <a:ext cx="11" cy="2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392" name="Line 555"/>
                <p:cNvSpPr>
                  <a:spLocks noChangeShapeType="1"/>
                </p:cNvSpPr>
                <p:nvPr/>
              </p:nvSpPr>
              <p:spPr bwMode="auto">
                <a:xfrm>
                  <a:off x="1235" y="2363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61" name="Group 556"/>
            <p:cNvGrpSpPr>
              <a:grpSpLocks/>
            </p:cNvGrpSpPr>
            <p:nvPr/>
          </p:nvGrpSpPr>
          <p:grpSpPr bwMode="auto">
            <a:xfrm>
              <a:off x="2302" y="3276"/>
              <a:ext cx="174" cy="175"/>
              <a:chOff x="2094" y="2530"/>
              <a:chExt cx="149" cy="149"/>
            </a:xfrm>
          </p:grpSpPr>
          <p:sp>
            <p:nvSpPr>
              <p:cNvPr id="12375" name="Oval 557"/>
              <p:cNvSpPr>
                <a:spLocks noChangeArrowheads="1"/>
              </p:cNvSpPr>
              <p:nvPr/>
            </p:nvSpPr>
            <p:spPr bwMode="auto">
              <a:xfrm>
                <a:off x="2094" y="2530"/>
                <a:ext cx="149" cy="149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+mn-lt"/>
                  <a:cs typeface="Times New Roman" pitchFamily="18" charset="0"/>
                </a:endParaRPr>
              </a:p>
            </p:txBody>
          </p:sp>
          <p:grpSp>
            <p:nvGrpSpPr>
              <p:cNvPr id="12376" name="Group 558"/>
              <p:cNvGrpSpPr>
                <a:grpSpLocks/>
              </p:cNvGrpSpPr>
              <p:nvPr/>
            </p:nvGrpSpPr>
            <p:grpSpPr bwMode="auto">
              <a:xfrm>
                <a:off x="2109" y="2546"/>
                <a:ext cx="52" cy="117"/>
                <a:chOff x="2109" y="2546"/>
                <a:chExt cx="52" cy="117"/>
              </a:xfrm>
            </p:grpSpPr>
            <p:grpSp>
              <p:nvGrpSpPr>
                <p:cNvPr id="12377" name="Group 559"/>
                <p:cNvGrpSpPr>
                  <a:grpSpLocks/>
                </p:cNvGrpSpPr>
                <p:nvPr/>
              </p:nvGrpSpPr>
              <p:grpSpPr bwMode="auto">
                <a:xfrm>
                  <a:off x="2109" y="2546"/>
                  <a:ext cx="52" cy="117"/>
                  <a:chOff x="2109" y="2546"/>
                  <a:chExt cx="52" cy="117"/>
                </a:xfrm>
              </p:grpSpPr>
              <p:sp>
                <p:nvSpPr>
                  <p:cNvPr id="12383" name="Arc 560"/>
                  <p:cNvSpPr>
                    <a:spLocks/>
                  </p:cNvSpPr>
                  <p:nvPr/>
                </p:nvSpPr>
                <p:spPr bwMode="auto">
                  <a:xfrm>
                    <a:off x="2109" y="2547"/>
                    <a:ext cx="48" cy="116"/>
                  </a:xfrm>
                  <a:custGeom>
                    <a:avLst/>
                    <a:gdLst>
                      <a:gd name="T0" fmla="*/ 0 w 21600"/>
                      <a:gd name="T1" fmla="*/ 0 h 42783"/>
                      <a:gd name="T2" fmla="*/ 0 w 21600"/>
                      <a:gd name="T3" fmla="*/ 0 h 42783"/>
                      <a:gd name="T4" fmla="*/ 0 w 21600"/>
                      <a:gd name="T5" fmla="*/ 0 h 4278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783"/>
                      <a:gd name="T11" fmla="*/ 21600 w 21600"/>
                      <a:gd name="T12" fmla="*/ 42783 h 427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783" fill="none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</a:path>
                      <a:path w="21600" h="42783" stroke="0" extrusionOk="0">
                        <a:moveTo>
                          <a:pt x="17406" y="42784"/>
                        </a:moveTo>
                        <a:cubicBezTo>
                          <a:pt x="7290" y="40782"/>
                          <a:pt x="0" y="31907"/>
                          <a:pt x="0" y="21595"/>
                        </a:cubicBezTo>
                        <a:cubicBezTo>
                          <a:pt x="-1" y="9841"/>
                          <a:pt x="9398" y="244"/>
                          <a:pt x="21149" y="-1"/>
                        </a:cubicBezTo>
                        <a:lnTo>
                          <a:pt x="21600" y="21595"/>
                        </a:lnTo>
                        <a:lnTo>
                          <a:pt x="17406" y="42784"/>
                        </a:lnTo>
                        <a:close/>
                      </a:path>
                    </a:pathLst>
                  </a:custGeom>
                  <a:noFill/>
                  <a:ln w="1428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2384" name="Arc 561"/>
                  <p:cNvSpPr>
                    <a:spLocks/>
                  </p:cNvSpPr>
                  <p:nvPr/>
                </p:nvSpPr>
                <p:spPr bwMode="auto">
                  <a:xfrm>
                    <a:off x="2127" y="2546"/>
                    <a:ext cx="34" cy="116"/>
                  </a:xfrm>
                  <a:custGeom>
                    <a:avLst/>
                    <a:gdLst>
                      <a:gd name="T0" fmla="*/ 0 w 21600"/>
                      <a:gd name="T1" fmla="*/ 0 h 42949"/>
                      <a:gd name="T2" fmla="*/ 0 w 21600"/>
                      <a:gd name="T3" fmla="*/ 0 h 42949"/>
                      <a:gd name="T4" fmla="*/ 0 w 21600"/>
                      <a:gd name="T5" fmla="*/ 0 h 4294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949"/>
                      <a:gd name="T11" fmla="*/ 21600 w 21600"/>
                      <a:gd name="T12" fmla="*/ 42949 h 429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949" fill="none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2949" stroke="0" extrusionOk="0">
                        <a:moveTo>
                          <a:pt x="18320" y="42949"/>
                        </a:moveTo>
                        <a:cubicBezTo>
                          <a:pt x="7781" y="41330"/>
                          <a:pt x="0" y="32263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18320" y="42949"/>
                        </a:lnTo>
                        <a:close/>
                      </a:path>
                    </a:pathLst>
                  </a:custGeom>
                  <a:noFill/>
                  <a:ln w="1428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12378" name="Line 562"/>
                <p:cNvSpPr>
                  <a:spLocks noChangeShapeType="1"/>
                </p:cNvSpPr>
                <p:nvPr/>
              </p:nvSpPr>
              <p:spPr bwMode="auto">
                <a:xfrm>
                  <a:off x="2109" y="2595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379" name="Line 563"/>
                <p:cNvSpPr>
                  <a:spLocks noChangeShapeType="1"/>
                </p:cNvSpPr>
                <p:nvPr/>
              </p:nvSpPr>
              <p:spPr bwMode="auto">
                <a:xfrm>
                  <a:off x="2109" y="2611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380" name="Line 564"/>
                <p:cNvSpPr>
                  <a:spLocks noChangeShapeType="1"/>
                </p:cNvSpPr>
                <p:nvPr/>
              </p:nvSpPr>
              <p:spPr bwMode="auto">
                <a:xfrm>
                  <a:off x="2116" y="2627"/>
                  <a:ext cx="16" cy="4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381" name="Line 565"/>
                <p:cNvSpPr>
                  <a:spLocks noChangeShapeType="1"/>
                </p:cNvSpPr>
                <p:nvPr/>
              </p:nvSpPr>
              <p:spPr bwMode="auto">
                <a:xfrm>
                  <a:off x="2121" y="2564"/>
                  <a:ext cx="11" cy="2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382" name="Line 566"/>
                <p:cNvSpPr>
                  <a:spLocks noChangeShapeType="1"/>
                </p:cNvSpPr>
                <p:nvPr/>
              </p:nvSpPr>
              <p:spPr bwMode="auto">
                <a:xfrm>
                  <a:off x="2112" y="2579"/>
                  <a:ext cx="18" cy="1"/>
                </a:xfrm>
                <a:prstGeom prst="line">
                  <a:avLst/>
                </a:prstGeom>
                <a:noFill/>
                <a:ln w="1428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2362" name="Group 324"/>
            <p:cNvGrpSpPr>
              <a:grpSpLocks/>
            </p:cNvGrpSpPr>
            <p:nvPr/>
          </p:nvGrpSpPr>
          <p:grpSpPr bwMode="auto">
            <a:xfrm rot="-1221776">
              <a:off x="1338" y="2659"/>
              <a:ext cx="545" cy="315"/>
              <a:chOff x="1188" y="1888"/>
              <a:chExt cx="467" cy="269"/>
            </a:xfrm>
          </p:grpSpPr>
          <p:grpSp>
            <p:nvGrpSpPr>
              <p:cNvPr id="12363" name="Group 325"/>
              <p:cNvGrpSpPr>
                <a:grpSpLocks/>
              </p:cNvGrpSpPr>
              <p:nvPr/>
            </p:nvGrpSpPr>
            <p:grpSpPr bwMode="auto">
              <a:xfrm>
                <a:off x="1188" y="2089"/>
                <a:ext cx="117" cy="68"/>
                <a:chOff x="1188" y="2089"/>
                <a:chExt cx="117" cy="68"/>
              </a:xfrm>
            </p:grpSpPr>
            <p:sp>
              <p:nvSpPr>
                <p:cNvPr id="12373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1188" y="2100"/>
                  <a:ext cx="43" cy="57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374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1235" y="2089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364" name="Group 328"/>
              <p:cNvGrpSpPr>
                <a:grpSpLocks/>
              </p:cNvGrpSpPr>
              <p:nvPr/>
            </p:nvGrpSpPr>
            <p:grpSpPr bwMode="auto">
              <a:xfrm>
                <a:off x="1305" y="2021"/>
                <a:ext cx="115" cy="68"/>
                <a:chOff x="1305" y="2021"/>
                <a:chExt cx="115" cy="68"/>
              </a:xfrm>
            </p:grpSpPr>
            <p:sp>
              <p:nvSpPr>
                <p:cNvPr id="12371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1305" y="2033"/>
                  <a:ext cx="41" cy="56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372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1350" y="2021"/>
                  <a:ext cx="70" cy="9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365" name="Group 331"/>
              <p:cNvGrpSpPr>
                <a:grpSpLocks/>
              </p:cNvGrpSpPr>
              <p:nvPr/>
            </p:nvGrpSpPr>
            <p:grpSpPr bwMode="auto">
              <a:xfrm>
                <a:off x="1423" y="1954"/>
                <a:ext cx="115" cy="67"/>
                <a:chOff x="1423" y="1954"/>
                <a:chExt cx="115" cy="67"/>
              </a:xfrm>
            </p:grpSpPr>
            <p:sp>
              <p:nvSpPr>
                <p:cNvPr id="12369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1423" y="1965"/>
                  <a:ext cx="42" cy="56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370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1470" y="1954"/>
                  <a:ext cx="68" cy="9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366" name="Group 334"/>
              <p:cNvGrpSpPr>
                <a:grpSpLocks/>
              </p:cNvGrpSpPr>
              <p:nvPr/>
            </p:nvGrpSpPr>
            <p:grpSpPr bwMode="auto">
              <a:xfrm>
                <a:off x="1538" y="1888"/>
                <a:ext cx="117" cy="66"/>
                <a:chOff x="1538" y="1888"/>
                <a:chExt cx="117" cy="66"/>
              </a:xfrm>
            </p:grpSpPr>
            <p:sp>
              <p:nvSpPr>
                <p:cNvPr id="12367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1538" y="1899"/>
                  <a:ext cx="43" cy="55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2368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1585" y="1888"/>
                  <a:ext cx="70" cy="7"/>
                </a:xfrm>
                <a:prstGeom prst="line">
                  <a:avLst/>
                </a:prstGeom>
                <a:noFill/>
                <a:ln w="14288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539750" y="4497388"/>
            <a:ext cx="41402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600" dirty="0">
                <a:latin typeface="+mn-lt"/>
              </a:rPr>
              <a:t>DNA / RNA / Polymers </a:t>
            </a:r>
            <a:r>
              <a:rPr lang="en-US" sz="2600" dirty="0">
                <a:latin typeface="+mn-lt"/>
                <a:sym typeface="Wingdings" pitchFamily="2" charset="2"/>
              </a:rPr>
              <a:t> </a:t>
            </a:r>
            <a:r>
              <a:rPr lang="en-US" sz="2600" b="1" u="sng" dirty="0" smtClean="0">
                <a:latin typeface="+mn-lt"/>
                <a:sym typeface="Wingdings" pitchFamily="2" charset="2"/>
              </a:rPr>
              <a:t>Sequence</a:t>
            </a:r>
          </a:p>
          <a:p>
            <a:pPr eaLnBrk="1" hangingPunct="1"/>
            <a:r>
              <a:rPr lang="en-US" sz="26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covalent</a:t>
            </a:r>
            <a:r>
              <a:rPr lang="en-US" sz="2600" dirty="0" smtClean="0">
                <a:latin typeface="+mn-lt"/>
                <a:sym typeface="Wingdings" pitchFamily="2" charset="2"/>
              </a:rPr>
              <a:t> bonds</a:t>
            </a:r>
            <a:endParaRPr lang="en-US" sz="2600" dirty="0">
              <a:latin typeface="+mn-lt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148263" y="4283075"/>
            <a:ext cx="399573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600" dirty="0">
                <a:latin typeface="+mn-lt"/>
              </a:rPr>
              <a:t>Assemblies / Clusters / Vesicles / Membranes </a:t>
            </a:r>
            <a:r>
              <a:rPr lang="en-US" sz="2600" dirty="0">
                <a:latin typeface="+mn-lt"/>
                <a:sym typeface="Wingdings" pitchFamily="2" charset="2"/>
              </a:rPr>
              <a:t> </a:t>
            </a:r>
            <a:r>
              <a:rPr lang="en-US" sz="2600" b="1" u="sng" dirty="0" smtClean="0">
                <a:latin typeface="+mn-lt"/>
                <a:sym typeface="Wingdings" pitchFamily="2" charset="2"/>
              </a:rPr>
              <a:t>Composition</a:t>
            </a:r>
          </a:p>
          <a:p>
            <a:pPr eaLnBrk="1" hangingPunct="1"/>
            <a:r>
              <a:rPr lang="en-US" sz="26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non-covalent</a:t>
            </a:r>
            <a:r>
              <a:rPr lang="en-US" sz="2600" dirty="0" smtClean="0">
                <a:latin typeface="+mn-lt"/>
                <a:sym typeface="Wingdings" pitchFamily="2" charset="2"/>
              </a:rPr>
              <a:t> bonds</a:t>
            </a:r>
            <a:endParaRPr lang="en-US" sz="2600" dirty="0">
              <a:latin typeface="+mn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66755" y="6400800"/>
            <a:ext cx="6084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000" dirty="0">
                <a:latin typeface="+mn-lt"/>
              </a:rPr>
              <a:t>Segre and Lancet, EMBO Reports 1 (2000)</a:t>
            </a:r>
          </a:p>
        </p:txBody>
      </p:sp>
      <p:sp>
        <p:nvSpPr>
          <p:cNvPr id="579" name="Text Box 5"/>
          <p:cNvSpPr txBox="1">
            <a:spLocks noChangeArrowheads="1"/>
          </p:cNvSpPr>
          <p:nvPr/>
        </p:nvSpPr>
        <p:spPr bwMode="auto">
          <a:xfrm>
            <a:off x="881590" y="298981"/>
            <a:ext cx="2053431" cy="51244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lang="en-US" sz="2600" dirty="0" smtClean="0">
                <a:latin typeface="+mn-lt"/>
              </a:rPr>
              <a:t>RNA world</a:t>
            </a:r>
            <a:endParaRPr lang="en-US" sz="2600" i="1" dirty="0">
              <a:latin typeface="+mn-lt"/>
            </a:endParaRPr>
          </a:p>
        </p:txBody>
      </p:sp>
      <p:sp>
        <p:nvSpPr>
          <p:cNvPr id="580" name="Text Box 5"/>
          <p:cNvSpPr txBox="1">
            <a:spLocks noChangeArrowheads="1"/>
          </p:cNvSpPr>
          <p:nvPr/>
        </p:nvSpPr>
        <p:spPr bwMode="auto">
          <a:xfrm>
            <a:off x="5480478" y="200340"/>
            <a:ext cx="2053431" cy="48558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lang="en-US" sz="2600" dirty="0" smtClean="0">
                <a:latin typeface="+mn-lt"/>
              </a:rPr>
              <a:t>Lipid world</a:t>
            </a:r>
            <a:endParaRPr lang="en-US" sz="2600" i="1" dirty="0">
              <a:latin typeface="+mn-lt"/>
            </a:endParaRPr>
          </a:p>
        </p:txBody>
      </p:sp>
      <p:sp>
        <p:nvSpPr>
          <p:cNvPr id="58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5106" y="6221500"/>
            <a:ext cx="609594" cy="457200"/>
          </a:xfrm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86456F3-30AC-4D07-A78D-FE932FC2F6A8}" type="slidenum">
              <a:rPr lang="he-IL" sz="2400" b="1" smtClean="0">
                <a:latin typeface="+mn-lt"/>
              </a:rPr>
              <a:pPr eaLnBrk="1" hangingPunct="1"/>
              <a:t>3</a:t>
            </a:fld>
            <a:endParaRPr lang="en-US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0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GARD model (Graded Autocatalysis Replication Domain)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9857" y="1613233"/>
            <a:ext cx="5158980" cy="3358604"/>
            <a:chOff x="119857" y="1613233"/>
            <a:chExt cx="5158980" cy="3358604"/>
          </a:xfrm>
        </p:grpSpPr>
        <p:sp>
          <p:nvSpPr>
            <p:cNvPr id="15491" name="Text Box 129"/>
            <p:cNvSpPr txBox="1">
              <a:spLocks noChangeArrowheads="1"/>
            </p:cNvSpPr>
            <p:nvPr/>
          </p:nvSpPr>
          <p:spPr bwMode="auto">
            <a:xfrm>
              <a:off x="3221850" y="4509120"/>
              <a:ext cx="2056987" cy="46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482" tIns="46241" rIns="92482" bIns="46241">
              <a:spAutoFit/>
            </a:bodyPr>
            <a:lstStyle>
              <a:lvl1pPr defTabSz="904875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04875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04875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04875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04875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882353"/>
                  </a:solidFill>
                  <a:latin typeface="Arial" pitchFamily="34" charset="0"/>
                </a:rPr>
                <a:t>Fission / Split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9857" y="1613233"/>
              <a:ext cx="4558025" cy="2917618"/>
              <a:chOff x="119857" y="1613233"/>
              <a:chExt cx="4558025" cy="291761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124620" y="2781205"/>
                <a:ext cx="729154" cy="766208"/>
                <a:chOff x="4062413" y="1900238"/>
                <a:chExt cx="874712" cy="919162"/>
              </a:xfrm>
            </p:grpSpPr>
            <p:sp>
              <p:nvSpPr>
                <p:cNvPr id="15364" name="Line 2"/>
                <p:cNvSpPr>
                  <a:spLocks noChangeShapeType="1"/>
                </p:cNvSpPr>
                <p:nvPr/>
              </p:nvSpPr>
              <p:spPr bwMode="auto">
                <a:xfrm>
                  <a:off x="4456113" y="2295525"/>
                  <a:ext cx="30162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1113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5" name="Line 3"/>
                <p:cNvSpPr>
                  <a:spLocks noChangeShapeType="1"/>
                </p:cNvSpPr>
                <p:nvPr/>
              </p:nvSpPr>
              <p:spPr bwMode="auto">
                <a:xfrm>
                  <a:off x="4456113" y="1970088"/>
                  <a:ext cx="30162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1113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7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4486275" y="2295525"/>
                  <a:ext cx="1588" cy="3810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1113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706938" y="2295525"/>
                  <a:ext cx="7937" cy="3810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1113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935538" y="2295525"/>
                  <a:ext cx="1587" cy="3810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1113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1" name="Oval 19"/>
                <p:cNvSpPr>
                  <a:spLocks noChangeArrowheads="1"/>
                </p:cNvSpPr>
                <p:nvPr/>
              </p:nvSpPr>
              <p:spPr bwMode="auto">
                <a:xfrm>
                  <a:off x="4332288" y="2574925"/>
                  <a:ext cx="217487" cy="244475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82" name="Oval 20"/>
                <p:cNvSpPr>
                  <a:spLocks noChangeArrowheads="1"/>
                </p:cNvSpPr>
                <p:nvPr/>
              </p:nvSpPr>
              <p:spPr bwMode="auto">
                <a:xfrm>
                  <a:off x="4210050" y="2465388"/>
                  <a:ext cx="219075" cy="24288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83" name="Oval 21"/>
                <p:cNvSpPr>
                  <a:spLocks noChangeArrowheads="1"/>
                </p:cNvSpPr>
                <p:nvPr/>
              </p:nvSpPr>
              <p:spPr bwMode="auto">
                <a:xfrm>
                  <a:off x="4081463" y="2343150"/>
                  <a:ext cx="215900" cy="242888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84" name="Oval 22"/>
                <p:cNvSpPr>
                  <a:spLocks noChangeArrowheads="1"/>
                </p:cNvSpPr>
                <p:nvPr/>
              </p:nvSpPr>
              <p:spPr bwMode="auto">
                <a:xfrm>
                  <a:off x="4062413" y="2182813"/>
                  <a:ext cx="217487" cy="242887"/>
                </a:xfrm>
                <a:prstGeom prst="ellipse">
                  <a:avLst/>
                </a:prstGeom>
                <a:solidFill>
                  <a:srgbClr val="CC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85" name="Oval 23"/>
                <p:cNvSpPr>
                  <a:spLocks noChangeArrowheads="1"/>
                </p:cNvSpPr>
                <p:nvPr/>
              </p:nvSpPr>
              <p:spPr bwMode="auto">
                <a:xfrm>
                  <a:off x="4067175" y="2006600"/>
                  <a:ext cx="217488" cy="242888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86" name="Oval 24"/>
                <p:cNvSpPr>
                  <a:spLocks noChangeArrowheads="1"/>
                </p:cNvSpPr>
                <p:nvPr/>
              </p:nvSpPr>
              <p:spPr bwMode="auto">
                <a:xfrm>
                  <a:off x="4502150" y="2538413"/>
                  <a:ext cx="217488" cy="24447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87" name="Oval 25"/>
                <p:cNvSpPr>
                  <a:spLocks noChangeArrowheads="1"/>
                </p:cNvSpPr>
                <p:nvPr/>
              </p:nvSpPr>
              <p:spPr bwMode="auto">
                <a:xfrm>
                  <a:off x="4632325" y="2054225"/>
                  <a:ext cx="219075" cy="2444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88" name="Oval 26"/>
                <p:cNvSpPr>
                  <a:spLocks noChangeArrowheads="1"/>
                </p:cNvSpPr>
                <p:nvPr/>
              </p:nvSpPr>
              <p:spPr bwMode="auto">
                <a:xfrm>
                  <a:off x="4222750" y="1900238"/>
                  <a:ext cx="219075" cy="241300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89" name="Oval 27"/>
                <p:cNvSpPr>
                  <a:spLocks noChangeArrowheads="1"/>
                </p:cNvSpPr>
                <p:nvPr/>
              </p:nvSpPr>
              <p:spPr bwMode="auto">
                <a:xfrm>
                  <a:off x="4376738" y="1947863"/>
                  <a:ext cx="217487" cy="24288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90" name="Oval 28"/>
                <p:cNvSpPr>
                  <a:spLocks noChangeArrowheads="1"/>
                </p:cNvSpPr>
                <p:nvPr/>
              </p:nvSpPr>
              <p:spPr bwMode="auto">
                <a:xfrm>
                  <a:off x="4541838" y="1919288"/>
                  <a:ext cx="215900" cy="244475"/>
                </a:xfrm>
                <a:prstGeom prst="ellipse">
                  <a:avLst/>
                </a:prstGeom>
                <a:solidFill>
                  <a:srgbClr val="CC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91" name="Oval 29"/>
                <p:cNvSpPr>
                  <a:spLocks noChangeArrowheads="1"/>
                </p:cNvSpPr>
                <p:nvPr/>
              </p:nvSpPr>
              <p:spPr bwMode="auto">
                <a:xfrm>
                  <a:off x="4662488" y="2136775"/>
                  <a:ext cx="219075" cy="2444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92" name="Oval 30"/>
                <p:cNvSpPr>
                  <a:spLocks noChangeArrowheads="1"/>
                </p:cNvSpPr>
                <p:nvPr/>
              </p:nvSpPr>
              <p:spPr bwMode="auto">
                <a:xfrm>
                  <a:off x="4629150" y="2352675"/>
                  <a:ext cx="217488" cy="244475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93" name="Oval 31"/>
                <p:cNvSpPr>
                  <a:spLocks noChangeArrowheads="1"/>
                </p:cNvSpPr>
                <p:nvPr/>
              </p:nvSpPr>
              <p:spPr bwMode="auto">
                <a:xfrm>
                  <a:off x="4354513" y="2411413"/>
                  <a:ext cx="219075" cy="242887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94" name="Oval 32"/>
                <p:cNvSpPr>
                  <a:spLocks noChangeArrowheads="1"/>
                </p:cNvSpPr>
                <p:nvPr/>
              </p:nvSpPr>
              <p:spPr bwMode="auto">
                <a:xfrm>
                  <a:off x="4497388" y="2079625"/>
                  <a:ext cx="219075" cy="242888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95" name="Oval 33"/>
                <p:cNvSpPr>
                  <a:spLocks noChangeArrowheads="1"/>
                </p:cNvSpPr>
                <p:nvPr/>
              </p:nvSpPr>
              <p:spPr bwMode="auto">
                <a:xfrm>
                  <a:off x="4227513" y="2079625"/>
                  <a:ext cx="219075" cy="24288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96" name="Oval 34"/>
                <p:cNvSpPr>
                  <a:spLocks noChangeArrowheads="1"/>
                </p:cNvSpPr>
                <p:nvPr/>
              </p:nvSpPr>
              <p:spPr bwMode="auto">
                <a:xfrm>
                  <a:off x="4508500" y="2322513"/>
                  <a:ext cx="215900" cy="24447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97" name="Oval 35"/>
                <p:cNvSpPr>
                  <a:spLocks noChangeArrowheads="1"/>
                </p:cNvSpPr>
                <p:nvPr/>
              </p:nvSpPr>
              <p:spPr bwMode="auto">
                <a:xfrm>
                  <a:off x="4227513" y="2273300"/>
                  <a:ext cx="219075" cy="24447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398" name="Oval 36"/>
                <p:cNvSpPr>
                  <a:spLocks noChangeArrowheads="1"/>
                </p:cNvSpPr>
                <p:nvPr/>
              </p:nvSpPr>
              <p:spPr bwMode="auto">
                <a:xfrm>
                  <a:off x="4384675" y="2171700"/>
                  <a:ext cx="219075" cy="244475"/>
                </a:xfrm>
                <a:prstGeom prst="ellipse">
                  <a:avLst/>
                </a:prstGeom>
                <a:solidFill>
                  <a:srgbClr val="CC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280772" y="3117993"/>
                <a:ext cx="1013672" cy="980586"/>
                <a:chOff x="4151313" y="2347913"/>
                <a:chExt cx="1216025" cy="1176337"/>
              </a:xfrm>
            </p:grpSpPr>
            <p:sp>
              <p:nvSpPr>
                <p:cNvPr id="1537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5133975" y="2347913"/>
                  <a:ext cx="6350" cy="3810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1113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5360988" y="2347913"/>
                  <a:ext cx="1587" cy="3810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1113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9" name="Line 37"/>
                <p:cNvSpPr>
                  <a:spLocks noChangeShapeType="1"/>
                </p:cNvSpPr>
                <p:nvPr/>
              </p:nvSpPr>
              <p:spPr bwMode="auto">
                <a:xfrm>
                  <a:off x="4959350" y="2401888"/>
                  <a:ext cx="407988" cy="1587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0" name="Freeform 38"/>
                <p:cNvSpPr>
                  <a:spLocks/>
                </p:cNvSpPr>
                <p:nvPr/>
              </p:nvSpPr>
              <p:spPr bwMode="auto">
                <a:xfrm>
                  <a:off x="4826000" y="2403475"/>
                  <a:ext cx="420688" cy="841375"/>
                </a:xfrm>
                <a:custGeom>
                  <a:avLst/>
                  <a:gdLst>
                    <a:gd name="T0" fmla="*/ 0 w 302"/>
                    <a:gd name="T1" fmla="*/ 1310947946 h 540"/>
                    <a:gd name="T2" fmla="*/ 161059426 w 302"/>
                    <a:gd name="T3" fmla="*/ 711310890 h 540"/>
                    <a:gd name="T4" fmla="*/ 372569372 w 302"/>
                    <a:gd name="T5" fmla="*/ 177220063 h 540"/>
                    <a:gd name="T6" fmla="*/ 586021170 w 302"/>
                    <a:gd name="T7" fmla="*/ 0 h 5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2"/>
                    <a:gd name="T13" fmla="*/ 0 h 540"/>
                    <a:gd name="T14" fmla="*/ 302 w 302"/>
                    <a:gd name="T15" fmla="*/ 540 h 5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2" h="540">
                      <a:moveTo>
                        <a:pt x="0" y="540"/>
                      </a:moveTo>
                      <a:cubicBezTo>
                        <a:pt x="25" y="455"/>
                        <a:pt x="51" y="371"/>
                        <a:pt x="83" y="293"/>
                      </a:cubicBezTo>
                      <a:cubicBezTo>
                        <a:pt x="115" y="215"/>
                        <a:pt x="155" y="122"/>
                        <a:pt x="192" y="73"/>
                      </a:cubicBezTo>
                      <a:cubicBezTo>
                        <a:pt x="229" y="24"/>
                        <a:pt x="265" y="12"/>
                        <a:pt x="302" y="0"/>
                      </a:cubicBezTo>
                    </a:path>
                  </a:pathLst>
                </a:custGeom>
                <a:noFill/>
                <a:ln w="635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0" name="Freeform 48"/>
                <p:cNvSpPr>
                  <a:spLocks/>
                </p:cNvSpPr>
                <p:nvPr/>
              </p:nvSpPr>
              <p:spPr bwMode="auto">
                <a:xfrm>
                  <a:off x="4151313" y="3228975"/>
                  <a:ext cx="687387" cy="295275"/>
                </a:xfrm>
                <a:custGeom>
                  <a:avLst/>
                  <a:gdLst>
                    <a:gd name="T0" fmla="*/ 0 w 494"/>
                    <a:gd name="T1" fmla="*/ 424696063 h 189"/>
                    <a:gd name="T2" fmla="*/ 443388270 w 494"/>
                    <a:gd name="T3" fmla="*/ 446663586 h 189"/>
                    <a:gd name="T4" fmla="*/ 797711222 w 494"/>
                    <a:gd name="T5" fmla="*/ 334387220 h 189"/>
                    <a:gd name="T6" fmla="*/ 956479530 w 494"/>
                    <a:gd name="T7" fmla="*/ 0 h 1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4"/>
                    <a:gd name="T13" fmla="*/ 0 h 189"/>
                    <a:gd name="T14" fmla="*/ 494 w 494"/>
                    <a:gd name="T15" fmla="*/ 189 h 1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4" h="189">
                      <a:moveTo>
                        <a:pt x="0" y="174"/>
                      </a:moveTo>
                      <a:cubicBezTo>
                        <a:pt x="80" y="181"/>
                        <a:pt x="160" y="189"/>
                        <a:pt x="229" y="183"/>
                      </a:cubicBezTo>
                      <a:cubicBezTo>
                        <a:pt x="298" y="177"/>
                        <a:pt x="368" y="167"/>
                        <a:pt x="412" y="137"/>
                      </a:cubicBezTo>
                      <a:cubicBezTo>
                        <a:pt x="456" y="107"/>
                        <a:pt x="480" y="21"/>
                        <a:pt x="494" y="0"/>
                      </a:cubicBezTo>
                    </a:path>
                  </a:pathLst>
                </a:custGeom>
                <a:noFill/>
                <a:ln w="635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19857" y="3338990"/>
                <a:ext cx="1090426" cy="1169824"/>
                <a:chOff x="119857" y="3471076"/>
                <a:chExt cx="1090426" cy="1169824"/>
              </a:xfrm>
            </p:grpSpPr>
            <p:sp>
              <p:nvSpPr>
                <p:cNvPr id="15401" name="Oval 39"/>
                <p:cNvSpPr>
                  <a:spLocks noChangeArrowheads="1"/>
                </p:cNvSpPr>
                <p:nvPr/>
              </p:nvSpPr>
              <p:spPr bwMode="auto">
                <a:xfrm>
                  <a:off x="179407" y="3471076"/>
                  <a:ext cx="182620" cy="202469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02" name="Oval 40"/>
                <p:cNvSpPr>
                  <a:spLocks noChangeArrowheads="1"/>
                </p:cNvSpPr>
                <p:nvPr/>
              </p:nvSpPr>
              <p:spPr bwMode="auto">
                <a:xfrm>
                  <a:off x="119857" y="3947475"/>
                  <a:ext cx="182620" cy="203793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03" name="Oval 41"/>
                <p:cNvSpPr>
                  <a:spLocks noChangeArrowheads="1"/>
                </p:cNvSpPr>
                <p:nvPr/>
              </p:nvSpPr>
              <p:spPr bwMode="auto">
                <a:xfrm>
                  <a:off x="543323" y="3856164"/>
                  <a:ext cx="182620" cy="202470"/>
                </a:xfrm>
                <a:prstGeom prst="ellipse">
                  <a:avLst/>
                </a:prstGeom>
                <a:solidFill>
                  <a:srgbClr val="FF7C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04" name="Oval 42"/>
                <p:cNvSpPr>
                  <a:spLocks noChangeArrowheads="1"/>
                </p:cNvSpPr>
                <p:nvPr/>
              </p:nvSpPr>
              <p:spPr bwMode="auto">
                <a:xfrm>
                  <a:off x="764320" y="4110244"/>
                  <a:ext cx="182620" cy="20379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05" name="Oval 43"/>
                <p:cNvSpPr>
                  <a:spLocks noChangeArrowheads="1"/>
                </p:cNvSpPr>
                <p:nvPr/>
              </p:nvSpPr>
              <p:spPr bwMode="auto">
                <a:xfrm>
                  <a:off x="809314" y="3539889"/>
                  <a:ext cx="182620" cy="203793"/>
                </a:xfrm>
                <a:prstGeom prst="ellipse">
                  <a:avLst/>
                </a:prstGeom>
                <a:solidFill>
                  <a:srgbClr val="CC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06" name="Oval 44"/>
                <p:cNvSpPr>
                  <a:spLocks noChangeArrowheads="1"/>
                </p:cNvSpPr>
                <p:nvPr/>
              </p:nvSpPr>
              <p:spPr bwMode="auto">
                <a:xfrm>
                  <a:off x="1028987" y="4001731"/>
                  <a:ext cx="181296" cy="203793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07" name="Oval 45"/>
                <p:cNvSpPr>
                  <a:spLocks noChangeArrowheads="1"/>
                </p:cNvSpPr>
                <p:nvPr/>
              </p:nvSpPr>
              <p:spPr bwMode="auto">
                <a:xfrm>
                  <a:off x="753657" y="4432986"/>
                  <a:ext cx="181296" cy="202469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08" name="Oval 46"/>
                <p:cNvSpPr>
                  <a:spLocks noChangeArrowheads="1"/>
                </p:cNvSpPr>
                <p:nvPr/>
              </p:nvSpPr>
              <p:spPr bwMode="auto">
                <a:xfrm>
                  <a:off x="249544" y="4181704"/>
                  <a:ext cx="181297" cy="20379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09" name="Oval 47"/>
                <p:cNvSpPr>
                  <a:spLocks noChangeArrowheads="1"/>
                </p:cNvSpPr>
                <p:nvPr/>
              </p:nvSpPr>
              <p:spPr bwMode="auto">
                <a:xfrm>
                  <a:off x="479803" y="4437107"/>
                  <a:ext cx="182620" cy="20379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11" name="Oval 49"/>
                <p:cNvSpPr>
                  <a:spLocks noChangeArrowheads="1"/>
                </p:cNvSpPr>
                <p:nvPr/>
              </p:nvSpPr>
              <p:spPr bwMode="auto">
                <a:xfrm>
                  <a:off x="518181" y="4110244"/>
                  <a:ext cx="181296" cy="20247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12" name="Oval 50"/>
                <p:cNvSpPr>
                  <a:spLocks noChangeArrowheads="1"/>
                </p:cNvSpPr>
                <p:nvPr/>
              </p:nvSpPr>
              <p:spPr bwMode="auto">
                <a:xfrm>
                  <a:off x="781523" y="3825728"/>
                  <a:ext cx="181297" cy="203793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13" name="Oval 51"/>
                <p:cNvSpPr>
                  <a:spLocks noChangeArrowheads="1"/>
                </p:cNvSpPr>
                <p:nvPr/>
              </p:nvSpPr>
              <p:spPr bwMode="auto">
                <a:xfrm>
                  <a:off x="249544" y="3762208"/>
                  <a:ext cx="182620" cy="202469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14" name="Oval 52"/>
                <p:cNvSpPr>
                  <a:spLocks noChangeArrowheads="1"/>
                </p:cNvSpPr>
                <p:nvPr/>
              </p:nvSpPr>
              <p:spPr bwMode="auto">
                <a:xfrm>
                  <a:off x="534060" y="3583558"/>
                  <a:ext cx="181296" cy="202470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3996366" y="2280692"/>
                <a:ext cx="681516" cy="767532"/>
                <a:chOff x="7397750" y="1317625"/>
                <a:chExt cx="817563" cy="920750"/>
              </a:xfrm>
            </p:grpSpPr>
            <p:sp>
              <p:nvSpPr>
                <p:cNvPr id="15442" name="Oval 80"/>
                <p:cNvSpPr>
                  <a:spLocks noChangeArrowheads="1"/>
                </p:cNvSpPr>
                <p:nvPr/>
              </p:nvSpPr>
              <p:spPr bwMode="auto">
                <a:xfrm>
                  <a:off x="7666038" y="1992313"/>
                  <a:ext cx="219075" cy="246062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43" name="Oval 81"/>
                <p:cNvSpPr>
                  <a:spLocks noChangeArrowheads="1"/>
                </p:cNvSpPr>
                <p:nvPr/>
              </p:nvSpPr>
              <p:spPr bwMode="auto">
                <a:xfrm>
                  <a:off x="7545388" y="1881188"/>
                  <a:ext cx="217487" cy="2444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44" name="Oval 82"/>
                <p:cNvSpPr>
                  <a:spLocks noChangeArrowheads="1"/>
                </p:cNvSpPr>
                <p:nvPr/>
              </p:nvSpPr>
              <p:spPr bwMode="auto">
                <a:xfrm>
                  <a:off x="7415213" y="1760538"/>
                  <a:ext cx="217487" cy="242887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45" name="Oval 83"/>
                <p:cNvSpPr>
                  <a:spLocks noChangeArrowheads="1"/>
                </p:cNvSpPr>
                <p:nvPr/>
              </p:nvSpPr>
              <p:spPr bwMode="auto">
                <a:xfrm>
                  <a:off x="7397750" y="1598613"/>
                  <a:ext cx="217488" cy="242887"/>
                </a:xfrm>
                <a:prstGeom prst="ellipse">
                  <a:avLst/>
                </a:prstGeom>
                <a:solidFill>
                  <a:srgbClr val="CC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46" name="Oval 84"/>
                <p:cNvSpPr>
                  <a:spLocks noChangeArrowheads="1"/>
                </p:cNvSpPr>
                <p:nvPr/>
              </p:nvSpPr>
              <p:spPr bwMode="auto">
                <a:xfrm>
                  <a:off x="7400925" y="1423988"/>
                  <a:ext cx="219075" cy="242887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47" name="Oval 85"/>
                <p:cNvSpPr>
                  <a:spLocks noChangeArrowheads="1"/>
                </p:cNvSpPr>
                <p:nvPr/>
              </p:nvSpPr>
              <p:spPr bwMode="auto">
                <a:xfrm>
                  <a:off x="7835900" y="1954213"/>
                  <a:ext cx="217488" cy="24447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48" name="Oval 86"/>
                <p:cNvSpPr>
                  <a:spLocks noChangeArrowheads="1"/>
                </p:cNvSpPr>
                <p:nvPr/>
              </p:nvSpPr>
              <p:spPr bwMode="auto">
                <a:xfrm>
                  <a:off x="7966075" y="1471613"/>
                  <a:ext cx="219075" cy="2444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49" name="Oval 87"/>
                <p:cNvSpPr>
                  <a:spLocks noChangeArrowheads="1"/>
                </p:cNvSpPr>
                <p:nvPr/>
              </p:nvSpPr>
              <p:spPr bwMode="auto">
                <a:xfrm>
                  <a:off x="7559675" y="1317625"/>
                  <a:ext cx="215900" cy="241300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50" name="Oval 88"/>
                <p:cNvSpPr>
                  <a:spLocks noChangeArrowheads="1"/>
                </p:cNvSpPr>
                <p:nvPr/>
              </p:nvSpPr>
              <p:spPr bwMode="auto">
                <a:xfrm>
                  <a:off x="7710488" y="1365250"/>
                  <a:ext cx="217487" cy="242888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51" name="Oval 89"/>
                <p:cNvSpPr>
                  <a:spLocks noChangeArrowheads="1"/>
                </p:cNvSpPr>
                <p:nvPr/>
              </p:nvSpPr>
              <p:spPr bwMode="auto">
                <a:xfrm>
                  <a:off x="7877175" y="1335088"/>
                  <a:ext cx="215900" cy="244475"/>
                </a:xfrm>
                <a:prstGeom prst="ellipse">
                  <a:avLst/>
                </a:prstGeom>
                <a:solidFill>
                  <a:srgbClr val="CC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52" name="Oval 90"/>
                <p:cNvSpPr>
                  <a:spLocks noChangeArrowheads="1"/>
                </p:cNvSpPr>
                <p:nvPr/>
              </p:nvSpPr>
              <p:spPr bwMode="auto">
                <a:xfrm>
                  <a:off x="7997825" y="1554163"/>
                  <a:ext cx="217488" cy="2444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53" name="Oval 91"/>
                <p:cNvSpPr>
                  <a:spLocks noChangeArrowheads="1"/>
                </p:cNvSpPr>
                <p:nvPr/>
              </p:nvSpPr>
              <p:spPr bwMode="auto">
                <a:xfrm>
                  <a:off x="7962900" y="1768475"/>
                  <a:ext cx="217488" cy="244475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54" name="Oval 92"/>
                <p:cNvSpPr>
                  <a:spLocks noChangeArrowheads="1"/>
                </p:cNvSpPr>
                <p:nvPr/>
              </p:nvSpPr>
              <p:spPr bwMode="auto">
                <a:xfrm>
                  <a:off x="7688263" y="1828800"/>
                  <a:ext cx="219075" cy="241300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55" name="Oval 93"/>
                <p:cNvSpPr>
                  <a:spLocks noChangeArrowheads="1"/>
                </p:cNvSpPr>
                <p:nvPr/>
              </p:nvSpPr>
              <p:spPr bwMode="auto">
                <a:xfrm>
                  <a:off x="7832725" y="1498600"/>
                  <a:ext cx="217488" cy="241300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56" name="Oval 94"/>
                <p:cNvSpPr>
                  <a:spLocks noChangeArrowheads="1"/>
                </p:cNvSpPr>
                <p:nvPr/>
              </p:nvSpPr>
              <p:spPr bwMode="auto">
                <a:xfrm>
                  <a:off x="7562850" y="1498600"/>
                  <a:ext cx="217488" cy="2413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57" name="Oval 95"/>
                <p:cNvSpPr>
                  <a:spLocks noChangeArrowheads="1"/>
                </p:cNvSpPr>
                <p:nvPr/>
              </p:nvSpPr>
              <p:spPr bwMode="auto">
                <a:xfrm>
                  <a:off x="7842250" y="1739900"/>
                  <a:ext cx="215900" cy="24447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58" name="Oval 96"/>
                <p:cNvSpPr>
                  <a:spLocks noChangeArrowheads="1"/>
                </p:cNvSpPr>
                <p:nvPr/>
              </p:nvSpPr>
              <p:spPr bwMode="auto">
                <a:xfrm>
                  <a:off x="7562850" y="1692275"/>
                  <a:ext cx="217488" cy="242888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59" name="Oval 97"/>
                <p:cNvSpPr>
                  <a:spLocks noChangeArrowheads="1"/>
                </p:cNvSpPr>
                <p:nvPr/>
              </p:nvSpPr>
              <p:spPr bwMode="auto">
                <a:xfrm>
                  <a:off x="7720013" y="1587500"/>
                  <a:ext cx="217487" cy="244475"/>
                </a:xfrm>
                <a:prstGeom prst="ellipse">
                  <a:avLst/>
                </a:prstGeom>
                <a:solidFill>
                  <a:srgbClr val="CC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3899431" y="3391420"/>
                <a:ext cx="686810" cy="791350"/>
                <a:chOff x="7448550" y="2560638"/>
                <a:chExt cx="823913" cy="949325"/>
              </a:xfrm>
            </p:grpSpPr>
            <p:sp>
              <p:nvSpPr>
                <p:cNvPr id="15460" name="Oval 98"/>
                <p:cNvSpPr>
                  <a:spLocks noChangeArrowheads="1"/>
                </p:cNvSpPr>
                <p:nvPr/>
              </p:nvSpPr>
              <p:spPr bwMode="auto">
                <a:xfrm>
                  <a:off x="7561263" y="3201988"/>
                  <a:ext cx="219075" cy="244475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61" name="Oval 99"/>
                <p:cNvSpPr>
                  <a:spLocks noChangeArrowheads="1"/>
                </p:cNvSpPr>
                <p:nvPr/>
              </p:nvSpPr>
              <p:spPr bwMode="auto">
                <a:xfrm>
                  <a:off x="7504113" y="3041650"/>
                  <a:ext cx="219075" cy="24288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62" name="Oval 100"/>
                <p:cNvSpPr>
                  <a:spLocks noChangeArrowheads="1"/>
                </p:cNvSpPr>
                <p:nvPr/>
              </p:nvSpPr>
              <p:spPr bwMode="auto">
                <a:xfrm>
                  <a:off x="7448550" y="2862263"/>
                  <a:ext cx="217488" cy="244475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63" name="Oval 101"/>
                <p:cNvSpPr>
                  <a:spLocks noChangeArrowheads="1"/>
                </p:cNvSpPr>
                <p:nvPr/>
              </p:nvSpPr>
              <p:spPr bwMode="auto">
                <a:xfrm>
                  <a:off x="7504113" y="2711450"/>
                  <a:ext cx="219075" cy="24130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64" name="Oval 102"/>
                <p:cNvSpPr>
                  <a:spLocks noChangeArrowheads="1"/>
                </p:cNvSpPr>
                <p:nvPr/>
              </p:nvSpPr>
              <p:spPr bwMode="auto">
                <a:xfrm>
                  <a:off x="7588250" y="2565400"/>
                  <a:ext cx="219075" cy="242888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65" name="Oval 103"/>
                <p:cNvSpPr>
                  <a:spLocks noChangeArrowheads="1"/>
                </p:cNvSpPr>
                <p:nvPr/>
              </p:nvSpPr>
              <p:spPr bwMode="auto">
                <a:xfrm>
                  <a:off x="7726363" y="3265488"/>
                  <a:ext cx="219075" cy="24447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66" name="Oval 104"/>
                <p:cNvSpPr>
                  <a:spLocks noChangeArrowheads="1"/>
                </p:cNvSpPr>
                <p:nvPr/>
              </p:nvSpPr>
              <p:spPr bwMode="auto">
                <a:xfrm>
                  <a:off x="8053388" y="2919413"/>
                  <a:ext cx="219075" cy="2444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67" name="Oval 105"/>
                <p:cNvSpPr>
                  <a:spLocks noChangeArrowheads="1"/>
                </p:cNvSpPr>
                <p:nvPr/>
              </p:nvSpPr>
              <p:spPr bwMode="auto">
                <a:xfrm>
                  <a:off x="7769225" y="2560638"/>
                  <a:ext cx="219075" cy="242887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68" name="Oval 106"/>
                <p:cNvSpPr>
                  <a:spLocks noChangeArrowheads="1"/>
                </p:cNvSpPr>
                <p:nvPr/>
              </p:nvSpPr>
              <p:spPr bwMode="auto">
                <a:xfrm>
                  <a:off x="7880350" y="2687638"/>
                  <a:ext cx="215900" cy="24288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69" name="Oval 107"/>
                <p:cNvSpPr>
                  <a:spLocks noChangeArrowheads="1"/>
                </p:cNvSpPr>
                <p:nvPr/>
              </p:nvSpPr>
              <p:spPr bwMode="auto">
                <a:xfrm>
                  <a:off x="8037513" y="2754313"/>
                  <a:ext cx="217487" cy="244475"/>
                </a:xfrm>
                <a:prstGeom prst="ellipse">
                  <a:avLst/>
                </a:prstGeom>
                <a:solidFill>
                  <a:srgbClr val="CC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70" name="Oval 108"/>
                <p:cNvSpPr>
                  <a:spLocks noChangeArrowheads="1"/>
                </p:cNvSpPr>
                <p:nvPr/>
              </p:nvSpPr>
              <p:spPr bwMode="auto">
                <a:xfrm>
                  <a:off x="8045450" y="3013075"/>
                  <a:ext cx="217488" cy="24288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71" name="Oval 109"/>
                <p:cNvSpPr>
                  <a:spLocks noChangeArrowheads="1"/>
                </p:cNvSpPr>
                <p:nvPr/>
              </p:nvSpPr>
              <p:spPr bwMode="auto">
                <a:xfrm>
                  <a:off x="7920038" y="3178175"/>
                  <a:ext cx="217487" cy="242888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72" name="Oval 110"/>
                <p:cNvSpPr>
                  <a:spLocks noChangeArrowheads="1"/>
                </p:cNvSpPr>
                <p:nvPr/>
              </p:nvSpPr>
              <p:spPr bwMode="auto">
                <a:xfrm>
                  <a:off x="7653338" y="3076575"/>
                  <a:ext cx="217487" cy="242888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73" name="Oval 111"/>
                <p:cNvSpPr>
                  <a:spLocks noChangeArrowheads="1"/>
                </p:cNvSpPr>
                <p:nvPr/>
              </p:nvSpPr>
              <p:spPr bwMode="auto">
                <a:xfrm>
                  <a:off x="7927975" y="2867025"/>
                  <a:ext cx="217488" cy="244475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74" name="Oval 112"/>
                <p:cNvSpPr>
                  <a:spLocks noChangeArrowheads="1"/>
                </p:cNvSpPr>
                <p:nvPr/>
              </p:nvSpPr>
              <p:spPr bwMode="auto">
                <a:xfrm>
                  <a:off x="7691438" y="2716213"/>
                  <a:ext cx="219075" cy="24288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75" name="Oval 113"/>
                <p:cNvSpPr>
                  <a:spLocks noChangeArrowheads="1"/>
                </p:cNvSpPr>
                <p:nvPr/>
              </p:nvSpPr>
              <p:spPr bwMode="auto">
                <a:xfrm>
                  <a:off x="7827963" y="3081338"/>
                  <a:ext cx="217487" cy="2413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76" name="Oval 114"/>
                <p:cNvSpPr>
                  <a:spLocks noChangeArrowheads="1"/>
                </p:cNvSpPr>
                <p:nvPr/>
              </p:nvSpPr>
              <p:spPr bwMode="auto">
                <a:xfrm>
                  <a:off x="7604125" y="2886075"/>
                  <a:ext cx="219075" cy="24288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77" name="Oval 115"/>
                <p:cNvSpPr>
                  <a:spLocks noChangeArrowheads="1"/>
                </p:cNvSpPr>
                <p:nvPr/>
              </p:nvSpPr>
              <p:spPr bwMode="auto">
                <a:xfrm>
                  <a:off x="7788275" y="2886075"/>
                  <a:ext cx="219075" cy="242888"/>
                </a:xfrm>
                <a:prstGeom prst="ellipse">
                  <a:avLst/>
                </a:prstGeom>
                <a:solidFill>
                  <a:srgbClr val="CC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56865" y="2611157"/>
                <a:ext cx="621966" cy="1106304"/>
                <a:chOff x="6659563" y="1749425"/>
                <a:chExt cx="746125" cy="1327150"/>
              </a:xfrm>
            </p:grpSpPr>
            <p:sp>
              <p:nvSpPr>
                <p:cNvPr id="1537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6719888" y="2347913"/>
                  <a:ext cx="1587" cy="3810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1113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6946900" y="2347913"/>
                  <a:ext cx="1588" cy="3810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1113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7172325" y="2347913"/>
                  <a:ext cx="0" cy="3810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1113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8" name="Arc 116"/>
                <p:cNvSpPr>
                  <a:spLocks/>
                </p:cNvSpPr>
                <p:nvPr/>
              </p:nvSpPr>
              <p:spPr bwMode="auto">
                <a:xfrm>
                  <a:off x="7215188" y="2565400"/>
                  <a:ext cx="190500" cy="209550"/>
                </a:xfrm>
                <a:custGeom>
                  <a:avLst/>
                  <a:gdLst>
                    <a:gd name="T0" fmla="*/ 0 w 19702"/>
                    <a:gd name="T1" fmla="*/ 13289131 h 19405"/>
                    <a:gd name="T2" fmla="*/ 9234938 w 19702"/>
                    <a:gd name="T3" fmla="*/ 0 h 19405"/>
                    <a:gd name="T4" fmla="*/ 17810019 w 19702"/>
                    <a:gd name="T5" fmla="*/ 24436316 h 19405"/>
                    <a:gd name="T6" fmla="*/ 0 60000 65536"/>
                    <a:gd name="T7" fmla="*/ 0 60000 65536"/>
                    <a:gd name="T8" fmla="*/ 0 60000 65536"/>
                    <a:gd name="T9" fmla="*/ 0 w 19702"/>
                    <a:gd name="T10" fmla="*/ 0 h 19405"/>
                    <a:gd name="T11" fmla="*/ 19702 w 19702"/>
                    <a:gd name="T12" fmla="*/ 19405 h 194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702" h="19405" fill="none" extrusionOk="0">
                      <a:moveTo>
                        <a:pt x="-1" y="10552"/>
                      </a:moveTo>
                      <a:cubicBezTo>
                        <a:pt x="2067" y="5949"/>
                        <a:pt x="5682" y="2215"/>
                        <a:pt x="10215" y="-1"/>
                      </a:cubicBezTo>
                    </a:path>
                    <a:path w="19702" h="19405" stroke="0" extrusionOk="0">
                      <a:moveTo>
                        <a:pt x="-1" y="10552"/>
                      </a:moveTo>
                      <a:cubicBezTo>
                        <a:pt x="2067" y="5949"/>
                        <a:pt x="5682" y="2215"/>
                        <a:pt x="10215" y="-1"/>
                      </a:cubicBezTo>
                      <a:lnTo>
                        <a:pt x="19702" y="19405"/>
                      </a:lnTo>
                      <a:lnTo>
                        <a:pt x="-1" y="105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9" name="Arc 117"/>
                <p:cNvSpPr>
                  <a:spLocks/>
                </p:cNvSpPr>
                <p:nvPr/>
              </p:nvSpPr>
              <p:spPr bwMode="auto">
                <a:xfrm>
                  <a:off x="6659563" y="2401888"/>
                  <a:ext cx="619125" cy="674687"/>
                </a:xfrm>
                <a:custGeom>
                  <a:avLst/>
                  <a:gdLst>
                    <a:gd name="T0" fmla="*/ 0 w 15793"/>
                    <a:gd name="T1" fmla="*/ 30236 h 21600"/>
                    <a:gd name="T2" fmla="*/ 951493355 w 15793"/>
                    <a:gd name="T3" fmla="*/ 208084216 h 21600"/>
                    <a:gd name="T4" fmla="*/ 2108545 w 15793"/>
                    <a:gd name="T5" fmla="*/ 658264088 h 21600"/>
                    <a:gd name="T6" fmla="*/ 0 60000 65536"/>
                    <a:gd name="T7" fmla="*/ 0 60000 65536"/>
                    <a:gd name="T8" fmla="*/ 0 60000 65536"/>
                    <a:gd name="T9" fmla="*/ 0 w 15793"/>
                    <a:gd name="T10" fmla="*/ 0 h 21600"/>
                    <a:gd name="T11" fmla="*/ 15793 w 1579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793" h="21600" fill="none" extrusionOk="0">
                      <a:moveTo>
                        <a:pt x="-1" y="0"/>
                      </a:moveTo>
                      <a:cubicBezTo>
                        <a:pt x="11" y="0"/>
                        <a:pt x="23" y="-1"/>
                        <a:pt x="35" y="0"/>
                      </a:cubicBezTo>
                      <a:cubicBezTo>
                        <a:pt x="6005" y="0"/>
                        <a:pt x="11710" y="2471"/>
                        <a:pt x="15793" y="6827"/>
                      </a:cubicBezTo>
                    </a:path>
                    <a:path w="15793" h="21600" stroke="0" extrusionOk="0">
                      <a:moveTo>
                        <a:pt x="-1" y="0"/>
                      </a:moveTo>
                      <a:cubicBezTo>
                        <a:pt x="11" y="0"/>
                        <a:pt x="23" y="-1"/>
                        <a:pt x="35" y="0"/>
                      </a:cubicBezTo>
                      <a:cubicBezTo>
                        <a:pt x="6005" y="0"/>
                        <a:pt x="11710" y="2471"/>
                        <a:pt x="15793" y="6827"/>
                      </a:cubicBezTo>
                      <a:lnTo>
                        <a:pt x="35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0" name="Arc 118"/>
                <p:cNvSpPr>
                  <a:spLocks/>
                </p:cNvSpPr>
                <p:nvPr/>
              </p:nvSpPr>
              <p:spPr bwMode="auto">
                <a:xfrm>
                  <a:off x="7213600" y="2052638"/>
                  <a:ext cx="192088" cy="209550"/>
                </a:xfrm>
                <a:custGeom>
                  <a:avLst/>
                  <a:gdLst>
                    <a:gd name="T0" fmla="*/ 9308413 w 19808"/>
                    <a:gd name="T1" fmla="*/ 24580503 h 19348"/>
                    <a:gd name="T2" fmla="*/ 0 w 19808"/>
                    <a:gd name="T3" fmla="*/ 10941049 h 19348"/>
                    <a:gd name="T4" fmla="*/ 18064234 w 19808"/>
                    <a:gd name="T5" fmla="*/ 0 h 19348"/>
                    <a:gd name="T6" fmla="*/ 0 60000 65536"/>
                    <a:gd name="T7" fmla="*/ 0 60000 65536"/>
                    <a:gd name="T8" fmla="*/ 0 60000 65536"/>
                    <a:gd name="T9" fmla="*/ 0 w 19808"/>
                    <a:gd name="T10" fmla="*/ 0 h 19348"/>
                    <a:gd name="T11" fmla="*/ 19808 w 19808"/>
                    <a:gd name="T12" fmla="*/ 19348 h 193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08" h="19348" fill="none" extrusionOk="0">
                      <a:moveTo>
                        <a:pt x="10206" y="19348"/>
                      </a:moveTo>
                      <a:cubicBezTo>
                        <a:pt x="5644" y="17085"/>
                        <a:pt x="2029" y="13282"/>
                        <a:pt x="-1" y="8612"/>
                      </a:cubicBezTo>
                    </a:path>
                    <a:path w="19808" h="19348" stroke="0" extrusionOk="0">
                      <a:moveTo>
                        <a:pt x="10206" y="19348"/>
                      </a:moveTo>
                      <a:cubicBezTo>
                        <a:pt x="5644" y="17085"/>
                        <a:pt x="2029" y="13282"/>
                        <a:pt x="-1" y="8612"/>
                      </a:cubicBezTo>
                      <a:lnTo>
                        <a:pt x="19808" y="0"/>
                      </a:lnTo>
                      <a:lnTo>
                        <a:pt x="10206" y="193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1" name="Arc 119"/>
                <p:cNvSpPr>
                  <a:spLocks/>
                </p:cNvSpPr>
                <p:nvPr/>
              </p:nvSpPr>
              <p:spPr bwMode="auto">
                <a:xfrm>
                  <a:off x="6659563" y="1749425"/>
                  <a:ext cx="620712" cy="676275"/>
                </a:xfrm>
                <a:custGeom>
                  <a:avLst/>
                  <a:gdLst>
                    <a:gd name="T0" fmla="*/ 952786455 w 15843"/>
                    <a:gd name="T1" fmla="*/ 451738863 h 21600"/>
                    <a:gd name="T2" fmla="*/ 0 w 15843"/>
                    <a:gd name="T3" fmla="*/ 662891706 h 21600"/>
                    <a:gd name="T4" fmla="*/ 2104458 w 1584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5843"/>
                    <a:gd name="T10" fmla="*/ 0 h 21600"/>
                    <a:gd name="T11" fmla="*/ 15843 w 1584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843" h="21600" fill="none" extrusionOk="0">
                      <a:moveTo>
                        <a:pt x="15843" y="14719"/>
                      </a:moveTo>
                      <a:cubicBezTo>
                        <a:pt x="11757" y="19107"/>
                        <a:pt x="6031" y="21599"/>
                        <a:pt x="35" y="21600"/>
                      </a:cubicBezTo>
                      <a:cubicBezTo>
                        <a:pt x="23" y="21600"/>
                        <a:pt x="11" y="21599"/>
                        <a:pt x="-1" y="21599"/>
                      </a:cubicBezTo>
                    </a:path>
                    <a:path w="15843" h="21600" stroke="0" extrusionOk="0">
                      <a:moveTo>
                        <a:pt x="15843" y="14719"/>
                      </a:moveTo>
                      <a:cubicBezTo>
                        <a:pt x="11757" y="19107"/>
                        <a:pt x="6031" y="21599"/>
                        <a:pt x="35" y="21600"/>
                      </a:cubicBezTo>
                      <a:cubicBezTo>
                        <a:pt x="23" y="21600"/>
                        <a:pt x="11" y="21599"/>
                        <a:pt x="-1" y="21599"/>
                      </a:cubicBezTo>
                      <a:lnTo>
                        <a:pt x="35" y="0"/>
                      </a:lnTo>
                      <a:lnTo>
                        <a:pt x="15843" y="14719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2378856" y="2684790"/>
                <a:ext cx="878692" cy="992498"/>
                <a:chOff x="5497513" y="1831975"/>
                <a:chExt cx="1054100" cy="1190625"/>
              </a:xfrm>
            </p:grpSpPr>
            <p:sp>
              <p:nvSpPr>
                <p:cNvPr id="1537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6045200" y="2347913"/>
                  <a:ext cx="1588" cy="3810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1113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6269038" y="2347913"/>
                  <a:ext cx="1587" cy="3810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1113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6497638" y="2347913"/>
                  <a:ext cx="1587" cy="3810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1113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5" name="Oval 53"/>
                <p:cNvSpPr>
                  <a:spLocks noChangeArrowheads="1"/>
                </p:cNvSpPr>
                <p:nvPr/>
              </p:nvSpPr>
              <p:spPr bwMode="auto">
                <a:xfrm>
                  <a:off x="5497513" y="2376488"/>
                  <a:ext cx="219075" cy="241300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16" name="Oval 54"/>
                <p:cNvSpPr>
                  <a:spLocks noChangeArrowheads="1"/>
                </p:cNvSpPr>
                <p:nvPr/>
              </p:nvSpPr>
              <p:spPr bwMode="auto">
                <a:xfrm>
                  <a:off x="5776913" y="2759075"/>
                  <a:ext cx="217487" cy="244475"/>
                </a:xfrm>
                <a:prstGeom prst="ellipse">
                  <a:avLst/>
                </a:prstGeom>
                <a:solidFill>
                  <a:srgbClr val="CC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17" name="Oval 55"/>
                <p:cNvSpPr>
                  <a:spLocks noChangeArrowheads="1"/>
                </p:cNvSpPr>
                <p:nvPr/>
              </p:nvSpPr>
              <p:spPr bwMode="auto">
                <a:xfrm>
                  <a:off x="5849938" y="1831975"/>
                  <a:ext cx="219075" cy="2444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18" name="Oval 56"/>
                <p:cNvSpPr>
                  <a:spLocks noChangeArrowheads="1"/>
                </p:cNvSpPr>
                <p:nvPr/>
              </p:nvSpPr>
              <p:spPr bwMode="auto">
                <a:xfrm>
                  <a:off x="6057900" y="1838325"/>
                  <a:ext cx="219075" cy="244475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19" name="Oval 57"/>
                <p:cNvSpPr>
                  <a:spLocks noChangeArrowheads="1"/>
                </p:cNvSpPr>
                <p:nvPr/>
              </p:nvSpPr>
              <p:spPr bwMode="auto">
                <a:xfrm>
                  <a:off x="6211888" y="2643188"/>
                  <a:ext cx="217487" cy="24288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20" name="Oval 58"/>
                <p:cNvSpPr>
                  <a:spLocks noChangeArrowheads="1"/>
                </p:cNvSpPr>
                <p:nvPr/>
              </p:nvSpPr>
              <p:spPr bwMode="auto">
                <a:xfrm>
                  <a:off x="6251575" y="1970088"/>
                  <a:ext cx="219075" cy="24288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21" name="Oval 59"/>
                <p:cNvSpPr>
                  <a:spLocks noChangeArrowheads="1"/>
                </p:cNvSpPr>
                <p:nvPr/>
              </p:nvSpPr>
              <p:spPr bwMode="auto">
                <a:xfrm>
                  <a:off x="5627688" y="1916113"/>
                  <a:ext cx="217487" cy="244475"/>
                </a:xfrm>
                <a:prstGeom prst="ellipse">
                  <a:avLst/>
                </a:prstGeom>
                <a:solidFill>
                  <a:srgbClr val="CC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22" name="Oval 60"/>
                <p:cNvSpPr>
                  <a:spLocks noChangeArrowheads="1"/>
                </p:cNvSpPr>
                <p:nvPr/>
              </p:nvSpPr>
              <p:spPr bwMode="auto">
                <a:xfrm>
                  <a:off x="5497513" y="2132013"/>
                  <a:ext cx="219075" cy="24447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23" name="Oval 61"/>
                <p:cNvSpPr>
                  <a:spLocks noChangeArrowheads="1"/>
                </p:cNvSpPr>
                <p:nvPr/>
              </p:nvSpPr>
              <p:spPr bwMode="auto">
                <a:xfrm>
                  <a:off x="6334125" y="2170113"/>
                  <a:ext cx="217488" cy="24447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24" name="Oval 62"/>
                <p:cNvSpPr>
                  <a:spLocks noChangeArrowheads="1"/>
                </p:cNvSpPr>
                <p:nvPr/>
              </p:nvSpPr>
              <p:spPr bwMode="auto">
                <a:xfrm>
                  <a:off x="5592763" y="2598738"/>
                  <a:ext cx="217487" cy="24447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25" name="Oval 63"/>
                <p:cNvSpPr>
                  <a:spLocks noChangeArrowheads="1"/>
                </p:cNvSpPr>
                <p:nvPr/>
              </p:nvSpPr>
              <p:spPr bwMode="auto">
                <a:xfrm>
                  <a:off x="5880100" y="2662238"/>
                  <a:ext cx="219075" cy="244475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26" name="Oval 64"/>
                <p:cNvSpPr>
                  <a:spLocks noChangeArrowheads="1"/>
                </p:cNvSpPr>
                <p:nvPr/>
              </p:nvSpPr>
              <p:spPr bwMode="auto">
                <a:xfrm>
                  <a:off x="5759450" y="2549525"/>
                  <a:ext cx="217488" cy="2444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27" name="Oval 65"/>
                <p:cNvSpPr>
                  <a:spLocks noChangeArrowheads="1"/>
                </p:cNvSpPr>
                <p:nvPr/>
              </p:nvSpPr>
              <p:spPr bwMode="auto">
                <a:xfrm>
                  <a:off x="5627688" y="2428875"/>
                  <a:ext cx="217487" cy="244475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28" name="Oval 66"/>
                <p:cNvSpPr>
                  <a:spLocks noChangeArrowheads="1"/>
                </p:cNvSpPr>
                <p:nvPr/>
              </p:nvSpPr>
              <p:spPr bwMode="auto">
                <a:xfrm>
                  <a:off x="5611813" y="2266950"/>
                  <a:ext cx="217487" cy="244475"/>
                </a:xfrm>
                <a:prstGeom prst="ellipse">
                  <a:avLst/>
                </a:prstGeom>
                <a:solidFill>
                  <a:srgbClr val="CC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29" name="Oval 67"/>
                <p:cNvSpPr>
                  <a:spLocks noChangeArrowheads="1"/>
                </p:cNvSpPr>
                <p:nvPr/>
              </p:nvSpPr>
              <p:spPr bwMode="auto">
                <a:xfrm>
                  <a:off x="5614988" y="2092325"/>
                  <a:ext cx="219075" cy="242888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30" name="Oval 68"/>
                <p:cNvSpPr>
                  <a:spLocks noChangeArrowheads="1"/>
                </p:cNvSpPr>
                <p:nvPr/>
              </p:nvSpPr>
              <p:spPr bwMode="auto">
                <a:xfrm>
                  <a:off x="6181725" y="2138363"/>
                  <a:ext cx="217488" cy="2444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31" name="Oval 69"/>
                <p:cNvSpPr>
                  <a:spLocks noChangeArrowheads="1"/>
                </p:cNvSpPr>
                <p:nvPr/>
              </p:nvSpPr>
              <p:spPr bwMode="auto">
                <a:xfrm>
                  <a:off x="5772150" y="1984375"/>
                  <a:ext cx="215900" cy="24447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32" name="Oval 70"/>
                <p:cNvSpPr>
                  <a:spLocks noChangeArrowheads="1"/>
                </p:cNvSpPr>
                <p:nvPr/>
              </p:nvSpPr>
              <p:spPr bwMode="auto">
                <a:xfrm>
                  <a:off x="5924550" y="2032000"/>
                  <a:ext cx="217488" cy="24447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33" name="Oval 71"/>
                <p:cNvSpPr>
                  <a:spLocks noChangeArrowheads="1"/>
                </p:cNvSpPr>
                <p:nvPr/>
              </p:nvSpPr>
              <p:spPr bwMode="auto">
                <a:xfrm>
                  <a:off x="6088063" y="2003425"/>
                  <a:ext cx="219075" cy="244475"/>
                </a:xfrm>
                <a:prstGeom prst="ellipse">
                  <a:avLst/>
                </a:prstGeom>
                <a:solidFill>
                  <a:srgbClr val="CC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34" name="Oval 72"/>
                <p:cNvSpPr>
                  <a:spLocks noChangeArrowheads="1"/>
                </p:cNvSpPr>
                <p:nvPr/>
              </p:nvSpPr>
              <p:spPr bwMode="auto">
                <a:xfrm>
                  <a:off x="6211888" y="2222500"/>
                  <a:ext cx="217487" cy="24606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35" name="Oval 73"/>
                <p:cNvSpPr>
                  <a:spLocks noChangeArrowheads="1"/>
                </p:cNvSpPr>
                <p:nvPr/>
              </p:nvSpPr>
              <p:spPr bwMode="auto">
                <a:xfrm>
                  <a:off x="6176963" y="2436813"/>
                  <a:ext cx="219075" cy="244475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36" name="Oval 74"/>
                <p:cNvSpPr>
                  <a:spLocks noChangeArrowheads="1"/>
                </p:cNvSpPr>
                <p:nvPr/>
              </p:nvSpPr>
              <p:spPr bwMode="auto">
                <a:xfrm>
                  <a:off x="5903913" y="2495550"/>
                  <a:ext cx="215900" cy="244475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37" name="Oval 75"/>
                <p:cNvSpPr>
                  <a:spLocks noChangeArrowheads="1"/>
                </p:cNvSpPr>
                <p:nvPr/>
              </p:nvSpPr>
              <p:spPr bwMode="auto">
                <a:xfrm>
                  <a:off x="6046788" y="2165350"/>
                  <a:ext cx="217487" cy="242888"/>
                </a:xfrm>
                <a:prstGeom prst="ellipse">
                  <a:avLst/>
                </a:prstGeom>
                <a:solidFill>
                  <a:srgbClr val="00BB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38" name="Oval 76"/>
                <p:cNvSpPr>
                  <a:spLocks noChangeArrowheads="1"/>
                </p:cNvSpPr>
                <p:nvPr/>
              </p:nvSpPr>
              <p:spPr bwMode="auto">
                <a:xfrm>
                  <a:off x="5776913" y="2165350"/>
                  <a:ext cx="217487" cy="24288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39" name="Oval 77"/>
                <p:cNvSpPr>
                  <a:spLocks noChangeArrowheads="1"/>
                </p:cNvSpPr>
                <p:nvPr/>
              </p:nvSpPr>
              <p:spPr bwMode="auto">
                <a:xfrm>
                  <a:off x="6054725" y="2408238"/>
                  <a:ext cx="219075" cy="24288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40" name="Oval 78"/>
                <p:cNvSpPr>
                  <a:spLocks noChangeArrowheads="1"/>
                </p:cNvSpPr>
                <p:nvPr/>
              </p:nvSpPr>
              <p:spPr bwMode="auto">
                <a:xfrm>
                  <a:off x="5776913" y="2360613"/>
                  <a:ext cx="217487" cy="242887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41" name="Oval 79"/>
                <p:cNvSpPr>
                  <a:spLocks noChangeArrowheads="1"/>
                </p:cNvSpPr>
                <p:nvPr/>
              </p:nvSpPr>
              <p:spPr bwMode="auto">
                <a:xfrm>
                  <a:off x="5934075" y="2255838"/>
                  <a:ext cx="217488" cy="246062"/>
                </a:xfrm>
                <a:prstGeom prst="ellipse">
                  <a:avLst/>
                </a:prstGeom>
                <a:solidFill>
                  <a:srgbClr val="CC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82" name="Oval 120"/>
                <p:cNvSpPr>
                  <a:spLocks noChangeArrowheads="1"/>
                </p:cNvSpPr>
                <p:nvPr/>
              </p:nvSpPr>
              <p:spPr bwMode="auto">
                <a:xfrm>
                  <a:off x="6007100" y="2781300"/>
                  <a:ext cx="217488" cy="2413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83" name="Oval 121"/>
                <p:cNvSpPr>
                  <a:spLocks noChangeArrowheads="1"/>
                </p:cNvSpPr>
                <p:nvPr/>
              </p:nvSpPr>
              <p:spPr bwMode="auto">
                <a:xfrm>
                  <a:off x="6326188" y="2428875"/>
                  <a:ext cx="217487" cy="24447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484" name="Oval 122"/>
                <p:cNvSpPr>
                  <a:spLocks noChangeArrowheads="1"/>
                </p:cNvSpPr>
                <p:nvPr/>
              </p:nvSpPr>
              <p:spPr bwMode="auto">
                <a:xfrm>
                  <a:off x="6049963" y="2622550"/>
                  <a:ext cx="217487" cy="24447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15485" name="Freeform 123"/>
              <p:cNvSpPr>
                <a:spLocks/>
              </p:cNvSpPr>
              <p:nvPr/>
            </p:nvSpPr>
            <p:spPr bwMode="auto">
              <a:xfrm>
                <a:off x="662423" y="2732242"/>
                <a:ext cx="440670" cy="528008"/>
              </a:xfrm>
              <a:custGeom>
                <a:avLst/>
                <a:gdLst>
                  <a:gd name="T0" fmla="*/ 575014563 w 486"/>
                  <a:gd name="T1" fmla="*/ 174136890 h 576"/>
                  <a:gd name="T2" fmla="*/ 92286315 w 486"/>
                  <a:gd name="T3" fmla="*/ 87068995 h 576"/>
                  <a:gd name="T4" fmla="*/ 21296675 w 486"/>
                  <a:gd name="T5" fmla="*/ 696548661 h 576"/>
                  <a:gd name="T6" fmla="*/ 0 60000 65536"/>
                  <a:gd name="T7" fmla="*/ 0 60000 65536"/>
                  <a:gd name="T8" fmla="*/ 0 60000 65536"/>
                  <a:gd name="T9" fmla="*/ 0 w 486"/>
                  <a:gd name="T10" fmla="*/ 0 h 576"/>
                  <a:gd name="T11" fmla="*/ 486 w 486"/>
                  <a:gd name="T12" fmla="*/ 576 h 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6" h="576">
                    <a:moveTo>
                      <a:pt x="486" y="144"/>
                    </a:moveTo>
                    <a:cubicBezTo>
                      <a:pt x="321" y="72"/>
                      <a:pt x="156" y="0"/>
                      <a:pt x="78" y="72"/>
                    </a:cubicBezTo>
                    <a:cubicBezTo>
                      <a:pt x="0" y="144"/>
                      <a:pt x="9" y="360"/>
                      <a:pt x="18" y="576"/>
                    </a:cubicBezTo>
                  </a:path>
                </a:pathLst>
              </a:custGeom>
              <a:noFill/>
              <a:ln w="635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AutoShape 126"/>
              <p:cNvSpPr>
                <a:spLocks/>
              </p:cNvSpPr>
              <p:nvPr/>
            </p:nvSpPr>
            <p:spPr bwMode="auto">
              <a:xfrm rot="16200000">
                <a:off x="1787284" y="1272676"/>
                <a:ext cx="558800" cy="2165350"/>
              </a:xfrm>
              <a:prstGeom prst="rightBrace">
                <a:avLst>
                  <a:gd name="adj1" fmla="val 44129"/>
                  <a:gd name="adj2" fmla="val 50000"/>
                </a:avLst>
              </a:prstGeom>
              <a:noFill/>
              <a:ln w="635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lIns="92482" tIns="46241" rIns="92482" bIns="46241" anchor="ctr"/>
              <a:lstStyle/>
              <a:p>
                <a:pPr defTabSz="904875" eaLnBrk="0" hangingPunct="0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5489" name="AutoShape 127"/>
              <p:cNvSpPr>
                <a:spLocks/>
              </p:cNvSpPr>
              <p:nvPr/>
            </p:nvSpPr>
            <p:spPr bwMode="auto">
              <a:xfrm rot="5400000">
                <a:off x="3087136" y="3045745"/>
                <a:ext cx="557212" cy="2413000"/>
              </a:xfrm>
              <a:prstGeom prst="rightBrace">
                <a:avLst>
                  <a:gd name="adj1" fmla="val 36087"/>
                  <a:gd name="adj2" fmla="val 50000"/>
                </a:avLst>
              </a:prstGeom>
              <a:noFill/>
              <a:ln w="635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en-US" sz="1800"/>
              </a:p>
            </p:txBody>
          </p:sp>
          <p:sp>
            <p:nvSpPr>
              <p:cNvPr id="15490" name="Text Box 128"/>
              <p:cNvSpPr txBox="1">
                <a:spLocks noChangeArrowheads="1"/>
              </p:cNvSpPr>
              <p:nvPr/>
            </p:nvSpPr>
            <p:spPr bwMode="auto">
              <a:xfrm>
                <a:off x="625090" y="1613233"/>
                <a:ext cx="2968812" cy="462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482" tIns="46241" rIns="92482" bIns="46241">
                <a:spAutoFit/>
              </a:bodyPr>
              <a:lstStyle>
                <a:lvl1pPr defTabSz="904875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defTabSz="904875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defTabSz="904875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defTabSz="904875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defTabSz="904875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882353"/>
                    </a:solidFill>
                    <a:latin typeface="Arial" pitchFamily="34" charset="0"/>
                  </a:rPr>
                  <a:t>Homeostatic growth</a:t>
                </a:r>
              </a:p>
            </p:txBody>
          </p:sp>
          <p:sp>
            <p:nvSpPr>
              <p:cNvPr id="15492" name="Rectangle 135"/>
              <p:cNvSpPr>
                <a:spLocks noChangeArrowheads="1"/>
              </p:cNvSpPr>
              <p:nvPr/>
            </p:nvSpPr>
            <p:spPr bwMode="auto">
              <a:xfrm>
                <a:off x="1785132" y="2438890"/>
                <a:ext cx="466794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882353"/>
                    </a:solidFill>
                    <a:latin typeface="Symbol" pitchFamily="18" charset="2"/>
                  </a:rPr>
                  <a:t>b</a:t>
                </a:r>
              </a:p>
            </p:txBody>
          </p:sp>
        </p:grpSp>
      </p:grpSp>
      <p:sp>
        <p:nvSpPr>
          <p:cNvPr id="15494" name="Text Box 2"/>
          <p:cNvSpPr txBox="1">
            <a:spLocks noChangeArrowheads="1"/>
          </p:cNvSpPr>
          <p:nvPr/>
        </p:nvSpPr>
        <p:spPr bwMode="auto">
          <a:xfrm>
            <a:off x="1863725" y="6400800"/>
            <a:ext cx="728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000" dirty="0">
                <a:latin typeface="Arial" pitchFamily="34" charset="0"/>
              </a:rPr>
              <a:t>Segre, Ben-Eli and Lancet, Proc. Natl. Acad. Sci. 97 (2000)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9857" y="4734145"/>
            <a:ext cx="8722875" cy="1675872"/>
            <a:chOff x="119857" y="4734145"/>
            <a:chExt cx="8722875" cy="1675872"/>
          </a:xfrm>
        </p:grpSpPr>
        <p:graphicFrame>
          <p:nvGraphicFramePr>
            <p:cNvPr id="15496" name="Object 1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4294340"/>
                </p:ext>
              </p:extLst>
            </p:nvPr>
          </p:nvGraphicFramePr>
          <p:xfrm>
            <a:off x="119857" y="5544235"/>
            <a:ext cx="5571687" cy="865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1" name="משוואה" r:id="rId4" imgW="3124200" imgH="482600" progId="Equation.3">
                    <p:embed/>
                  </p:oleObj>
                </mc:Choice>
                <mc:Fallback>
                  <p:oleObj name="משוואה" r:id="rId4" imgW="31242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857" y="5544235"/>
                          <a:ext cx="5571687" cy="8657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97" name="Oval 138"/>
            <p:cNvSpPr>
              <a:spLocks noChangeArrowheads="1"/>
            </p:cNvSpPr>
            <p:nvPr/>
          </p:nvSpPr>
          <p:spPr bwMode="auto">
            <a:xfrm>
              <a:off x="3022600" y="5725874"/>
              <a:ext cx="485775" cy="493436"/>
            </a:xfrm>
            <a:prstGeom prst="ellipse">
              <a:avLst/>
            </a:prstGeom>
            <a:noFill/>
            <a:ln w="6350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rtl="1"/>
              <a:endParaRPr lang="en-US" sz="1800"/>
            </a:p>
          </p:txBody>
        </p:sp>
        <p:sp>
          <p:nvSpPr>
            <p:cNvPr id="15498" name="Line 139"/>
            <p:cNvSpPr>
              <a:spLocks noChangeShapeType="1"/>
            </p:cNvSpPr>
            <p:nvPr/>
          </p:nvSpPr>
          <p:spPr bwMode="auto">
            <a:xfrm>
              <a:off x="3108679" y="5206286"/>
              <a:ext cx="148869" cy="474583"/>
            </a:xfrm>
            <a:prstGeom prst="line">
              <a:avLst/>
            </a:prstGeom>
            <a:noFill/>
            <a:ln w="50800">
              <a:solidFill>
                <a:srgbClr val="8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9" name="Rectangle 140"/>
            <p:cNvSpPr>
              <a:spLocks noChangeArrowheads="1"/>
            </p:cNvSpPr>
            <p:nvPr/>
          </p:nvSpPr>
          <p:spPr bwMode="auto">
            <a:xfrm>
              <a:off x="276580" y="4734145"/>
              <a:ext cx="2832100" cy="557213"/>
            </a:xfrm>
            <a:prstGeom prst="rect">
              <a:avLst/>
            </a:prstGeom>
            <a:noFill/>
            <a:ln w="3810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Rate enhancement</a:t>
              </a:r>
            </a:p>
          </p:txBody>
        </p:sp>
        <p:sp>
          <p:nvSpPr>
            <p:cNvPr id="15500" name="Oval 141"/>
            <p:cNvSpPr>
              <a:spLocks noChangeArrowheads="1"/>
            </p:cNvSpPr>
            <p:nvPr/>
          </p:nvSpPr>
          <p:spPr bwMode="auto">
            <a:xfrm>
              <a:off x="5158605" y="5769260"/>
              <a:ext cx="469083" cy="447519"/>
            </a:xfrm>
            <a:prstGeom prst="ellipse">
              <a:avLst/>
            </a:prstGeom>
            <a:noFill/>
            <a:ln w="6350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rtl="1"/>
              <a:endParaRPr lang="en-US" sz="1800"/>
            </a:p>
          </p:txBody>
        </p:sp>
        <p:sp>
          <p:nvSpPr>
            <p:cNvPr id="15501" name="Rectangle 142"/>
            <p:cNvSpPr>
              <a:spLocks noChangeArrowheads="1"/>
            </p:cNvSpPr>
            <p:nvPr/>
          </p:nvSpPr>
          <p:spPr bwMode="auto">
            <a:xfrm>
              <a:off x="5691544" y="5544235"/>
              <a:ext cx="3151188" cy="557213"/>
            </a:xfrm>
            <a:prstGeom prst="rect">
              <a:avLst/>
            </a:prstGeom>
            <a:noFill/>
            <a:ln w="3810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Molecular repertoire</a:t>
              </a:r>
            </a:p>
          </p:txBody>
        </p:sp>
      </p:grpSp>
      <p:sp>
        <p:nvSpPr>
          <p:cNvPr id="151" name="Text Box 2"/>
          <p:cNvSpPr txBox="1">
            <a:spLocks noChangeArrowheads="1"/>
          </p:cNvSpPr>
          <p:nvPr/>
        </p:nvSpPr>
        <p:spPr bwMode="auto">
          <a:xfrm>
            <a:off x="4587232" y="728700"/>
            <a:ext cx="43952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Synthetic chemistry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Kinetic model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Catalytic network (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>
                <a:latin typeface="+mn-lt"/>
              </a:rPr>
              <a:t>) of rate-enhancement values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214"/>
          <p:cNvGrpSpPr>
            <a:grpSpLocks/>
          </p:cNvGrpSpPr>
          <p:nvPr/>
        </p:nvGrpSpPr>
        <p:grpSpPr bwMode="auto">
          <a:xfrm>
            <a:off x="1014658" y="4258307"/>
            <a:ext cx="2670175" cy="2320925"/>
            <a:chOff x="60" y="2069"/>
            <a:chExt cx="2094" cy="1820"/>
          </a:xfrm>
        </p:grpSpPr>
        <p:sp>
          <p:nvSpPr>
            <p:cNvPr id="16570" name="Oval 4"/>
            <p:cNvSpPr>
              <a:spLocks noChangeArrowheads="1"/>
            </p:cNvSpPr>
            <p:nvPr/>
          </p:nvSpPr>
          <p:spPr bwMode="auto">
            <a:xfrm>
              <a:off x="1383" y="3441"/>
              <a:ext cx="281" cy="28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6571" name="Oval 5"/>
            <p:cNvSpPr>
              <a:spLocks noChangeArrowheads="1"/>
            </p:cNvSpPr>
            <p:nvPr/>
          </p:nvSpPr>
          <p:spPr bwMode="auto">
            <a:xfrm>
              <a:off x="1874" y="3195"/>
              <a:ext cx="280" cy="281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6572" name="Oval 6"/>
            <p:cNvSpPr>
              <a:spLocks noChangeArrowheads="1"/>
            </p:cNvSpPr>
            <p:nvPr/>
          </p:nvSpPr>
          <p:spPr bwMode="auto">
            <a:xfrm>
              <a:off x="1026" y="2722"/>
              <a:ext cx="279" cy="28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6573" name="Oval 7"/>
            <p:cNvSpPr>
              <a:spLocks noChangeArrowheads="1"/>
            </p:cNvSpPr>
            <p:nvPr/>
          </p:nvSpPr>
          <p:spPr bwMode="auto">
            <a:xfrm>
              <a:off x="989" y="2069"/>
              <a:ext cx="281" cy="280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6574" name="Oval 8"/>
            <p:cNvSpPr>
              <a:spLocks noChangeArrowheads="1"/>
            </p:cNvSpPr>
            <p:nvPr/>
          </p:nvSpPr>
          <p:spPr bwMode="auto">
            <a:xfrm>
              <a:off x="366" y="2319"/>
              <a:ext cx="279" cy="280"/>
            </a:xfrm>
            <a:prstGeom prst="ellipse">
              <a:avLst/>
            </a:prstGeom>
            <a:solidFill>
              <a:srgbClr val="FF66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6575" name="Oval 9"/>
            <p:cNvSpPr>
              <a:spLocks noChangeArrowheads="1"/>
            </p:cNvSpPr>
            <p:nvPr/>
          </p:nvSpPr>
          <p:spPr bwMode="auto">
            <a:xfrm>
              <a:off x="775" y="3609"/>
              <a:ext cx="280" cy="280"/>
            </a:xfrm>
            <a:prstGeom prst="ellipse">
              <a:avLst/>
            </a:prstGeom>
            <a:solidFill>
              <a:srgbClr val="FFCC66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6576" name="Oval 10"/>
            <p:cNvSpPr>
              <a:spLocks noChangeArrowheads="1"/>
            </p:cNvSpPr>
            <p:nvPr/>
          </p:nvSpPr>
          <p:spPr bwMode="auto">
            <a:xfrm>
              <a:off x="1627" y="2680"/>
              <a:ext cx="279" cy="279"/>
            </a:xfrm>
            <a:prstGeom prst="ellipse">
              <a:avLst/>
            </a:prstGeom>
            <a:solidFill>
              <a:srgbClr val="6699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6577" name="Line 11"/>
            <p:cNvSpPr>
              <a:spLocks noChangeShapeType="1"/>
            </p:cNvSpPr>
            <p:nvPr/>
          </p:nvSpPr>
          <p:spPr bwMode="auto">
            <a:xfrm>
              <a:off x="698" y="2546"/>
              <a:ext cx="283" cy="2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8" name="Line 12"/>
            <p:cNvSpPr>
              <a:spLocks noChangeShapeType="1"/>
            </p:cNvSpPr>
            <p:nvPr/>
          </p:nvSpPr>
          <p:spPr bwMode="auto">
            <a:xfrm>
              <a:off x="739" y="3429"/>
              <a:ext cx="604" cy="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9" name="Line 13"/>
            <p:cNvSpPr>
              <a:spLocks noChangeShapeType="1"/>
            </p:cNvSpPr>
            <p:nvPr/>
          </p:nvSpPr>
          <p:spPr bwMode="auto">
            <a:xfrm flipV="1">
              <a:off x="688" y="2953"/>
              <a:ext cx="898" cy="3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0" name="Line 14"/>
            <p:cNvSpPr>
              <a:spLocks noChangeShapeType="1"/>
            </p:cNvSpPr>
            <p:nvPr/>
          </p:nvSpPr>
          <p:spPr bwMode="auto">
            <a:xfrm flipH="1">
              <a:off x="697" y="2252"/>
              <a:ext cx="239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1" name="Line 15"/>
            <p:cNvSpPr>
              <a:spLocks noChangeShapeType="1"/>
            </p:cNvSpPr>
            <p:nvPr/>
          </p:nvSpPr>
          <p:spPr bwMode="auto">
            <a:xfrm>
              <a:off x="1263" y="2392"/>
              <a:ext cx="331" cy="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2" name="Line 16"/>
            <p:cNvSpPr>
              <a:spLocks noChangeShapeType="1"/>
            </p:cNvSpPr>
            <p:nvPr/>
          </p:nvSpPr>
          <p:spPr bwMode="auto">
            <a:xfrm>
              <a:off x="1855" y="2966"/>
              <a:ext cx="81" cy="2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3" name="Line 17"/>
            <p:cNvSpPr>
              <a:spLocks noChangeShapeType="1"/>
            </p:cNvSpPr>
            <p:nvPr/>
          </p:nvSpPr>
          <p:spPr bwMode="auto">
            <a:xfrm flipV="1">
              <a:off x="1630" y="3007"/>
              <a:ext cx="78" cy="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4" name="Line 18"/>
            <p:cNvSpPr>
              <a:spLocks noChangeShapeType="1"/>
            </p:cNvSpPr>
            <p:nvPr/>
          </p:nvSpPr>
          <p:spPr bwMode="auto">
            <a:xfrm flipH="1">
              <a:off x="518" y="2689"/>
              <a:ext cx="6" cy="53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5" name="Line 19"/>
            <p:cNvSpPr>
              <a:spLocks noChangeShapeType="1"/>
            </p:cNvSpPr>
            <p:nvPr/>
          </p:nvSpPr>
          <p:spPr bwMode="auto">
            <a:xfrm>
              <a:off x="1214" y="3027"/>
              <a:ext cx="205" cy="37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6" name="Line 20"/>
            <p:cNvSpPr>
              <a:spLocks noChangeShapeType="1"/>
            </p:cNvSpPr>
            <p:nvPr/>
          </p:nvSpPr>
          <p:spPr bwMode="auto">
            <a:xfrm flipH="1">
              <a:off x="1102" y="3655"/>
              <a:ext cx="229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587" name="Group 21"/>
            <p:cNvGrpSpPr>
              <a:grpSpLocks/>
            </p:cNvGrpSpPr>
            <p:nvPr/>
          </p:nvGrpSpPr>
          <p:grpSpPr bwMode="auto">
            <a:xfrm>
              <a:off x="60" y="3424"/>
              <a:ext cx="374" cy="371"/>
              <a:chOff x="240" y="1343"/>
              <a:chExt cx="487" cy="485"/>
            </a:xfrm>
          </p:grpSpPr>
          <p:grpSp>
            <p:nvGrpSpPr>
              <p:cNvPr id="16595" name="Group 22"/>
              <p:cNvGrpSpPr>
                <a:grpSpLocks/>
              </p:cNvGrpSpPr>
              <p:nvPr/>
            </p:nvGrpSpPr>
            <p:grpSpPr bwMode="auto">
              <a:xfrm rot="-5400000">
                <a:off x="241" y="1342"/>
                <a:ext cx="485" cy="487"/>
                <a:chOff x="624" y="1536"/>
                <a:chExt cx="240" cy="240"/>
              </a:xfrm>
            </p:grpSpPr>
            <p:sp>
              <p:nvSpPr>
                <p:cNvPr id="16597" name="Oval 23"/>
                <p:cNvSpPr>
                  <a:spLocks noChangeArrowheads="1"/>
                </p:cNvSpPr>
                <p:nvPr/>
              </p:nvSpPr>
              <p:spPr bwMode="auto">
                <a:xfrm>
                  <a:off x="624" y="1536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5000"/>
                    </a:lnSpc>
                  </a:pPr>
                  <a:endParaRPr lang="en-US"/>
                </a:p>
              </p:txBody>
            </p:sp>
            <p:sp>
              <p:nvSpPr>
                <p:cNvPr id="16598" name="Rectangle 24"/>
                <p:cNvSpPr>
                  <a:spLocks noChangeArrowheads="1"/>
                </p:cNvSpPr>
                <p:nvPr/>
              </p:nvSpPr>
              <p:spPr bwMode="auto">
                <a:xfrm>
                  <a:off x="768" y="1660"/>
                  <a:ext cx="96" cy="116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5000"/>
                    </a:lnSpc>
                  </a:pPr>
                  <a:endParaRPr lang="en-US"/>
                </a:p>
              </p:txBody>
            </p:sp>
          </p:grpSp>
          <p:sp>
            <p:nvSpPr>
              <p:cNvPr id="16596" name="Line 25"/>
              <p:cNvSpPr>
                <a:spLocks noChangeShapeType="1"/>
              </p:cNvSpPr>
              <p:nvPr/>
            </p:nvSpPr>
            <p:spPr bwMode="auto">
              <a:xfrm rot="-5400000">
                <a:off x="519" y="1310"/>
                <a:ext cx="0" cy="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88" name="Line 26"/>
            <p:cNvSpPr>
              <a:spLocks noChangeShapeType="1"/>
            </p:cNvSpPr>
            <p:nvPr/>
          </p:nvSpPr>
          <p:spPr bwMode="auto">
            <a:xfrm flipV="1">
              <a:off x="426" y="2697"/>
              <a:ext cx="0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" name="Line 27"/>
            <p:cNvSpPr>
              <a:spLocks noChangeShapeType="1"/>
            </p:cNvSpPr>
            <p:nvPr/>
          </p:nvSpPr>
          <p:spPr bwMode="auto">
            <a:xfrm flipH="1" flipV="1">
              <a:off x="1367" y="2331"/>
              <a:ext cx="314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" name="Line 28"/>
            <p:cNvSpPr>
              <a:spLocks noChangeShapeType="1"/>
            </p:cNvSpPr>
            <p:nvPr/>
          </p:nvSpPr>
          <p:spPr bwMode="auto">
            <a:xfrm flipH="1" flipV="1">
              <a:off x="688" y="3534"/>
              <a:ext cx="627" cy="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" name="Oval 29"/>
            <p:cNvSpPr>
              <a:spLocks noChangeArrowheads="1"/>
            </p:cNvSpPr>
            <p:nvPr/>
          </p:nvSpPr>
          <p:spPr bwMode="auto">
            <a:xfrm rot="-5400000">
              <a:off x="336" y="3265"/>
              <a:ext cx="280" cy="279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6592" name="Line 30"/>
            <p:cNvSpPr>
              <a:spLocks noChangeShapeType="1"/>
            </p:cNvSpPr>
            <p:nvPr/>
          </p:nvSpPr>
          <p:spPr bwMode="auto">
            <a:xfrm flipV="1">
              <a:off x="1691" y="3396"/>
              <a:ext cx="162" cy="10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" name="Line 31"/>
            <p:cNvSpPr>
              <a:spLocks noChangeShapeType="1"/>
            </p:cNvSpPr>
            <p:nvPr/>
          </p:nvSpPr>
          <p:spPr bwMode="auto">
            <a:xfrm flipH="1">
              <a:off x="1713" y="3463"/>
              <a:ext cx="172" cy="11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" name="Line 32"/>
            <p:cNvSpPr>
              <a:spLocks noChangeShapeType="1"/>
            </p:cNvSpPr>
            <p:nvPr/>
          </p:nvSpPr>
          <p:spPr bwMode="auto">
            <a:xfrm flipV="1">
              <a:off x="641" y="3011"/>
              <a:ext cx="360" cy="2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8" name="Group 74"/>
          <p:cNvGrpSpPr>
            <a:grpSpLocks/>
          </p:cNvGrpSpPr>
          <p:nvPr/>
        </p:nvGrpSpPr>
        <p:grpSpPr bwMode="auto">
          <a:xfrm>
            <a:off x="5385999" y="4085465"/>
            <a:ext cx="2619375" cy="2628900"/>
            <a:chOff x="3860" y="346"/>
            <a:chExt cx="1900" cy="1906"/>
          </a:xfrm>
        </p:grpSpPr>
        <p:grpSp>
          <p:nvGrpSpPr>
            <p:cNvPr id="16532" name="Group 34"/>
            <p:cNvGrpSpPr>
              <a:grpSpLocks/>
            </p:cNvGrpSpPr>
            <p:nvPr/>
          </p:nvGrpSpPr>
          <p:grpSpPr bwMode="auto">
            <a:xfrm>
              <a:off x="3908" y="1664"/>
              <a:ext cx="343" cy="341"/>
              <a:chOff x="240" y="1343"/>
              <a:chExt cx="487" cy="485"/>
            </a:xfrm>
          </p:grpSpPr>
          <p:grpSp>
            <p:nvGrpSpPr>
              <p:cNvPr id="16566" name="Group 35"/>
              <p:cNvGrpSpPr>
                <a:grpSpLocks/>
              </p:cNvGrpSpPr>
              <p:nvPr/>
            </p:nvGrpSpPr>
            <p:grpSpPr bwMode="auto">
              <a:xfrm rot="-5400000">
                <a:off x="241" y="1342"/>
                <a:ext cx="485" cy="487"/>
                <a:chOff x="624" y="1536"/>
                <a:chExt cx="240" cy="240"/>
              </a:xfrm>
            </p:grpSpPr>
            <p:sp>
              <p:nvSpPr>
                <p:cNvPr id="16568" name="Oval 36"/>
                <p:cNvSpPr>
                  <a:spLocks noChangeArrowheads="1"/>
                </p:cNvSpPr>
                <p:nvPr/>
              </p:nvSpPr>
              <p:spPr bwMode="auto">
                <a:xfrm>
                  <a:off x="624" y="1536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5000"/>
                    </a:lnSpc>
                  </a:pPr>
                  <a:endParaRPr lang="en-US"/>
                </a:p>
              </p:txBody>
            </p:sp>
            <p:sp>
              <p:nvSpPr>
                <p:cNvPr id="16569" name="Rectangle 37"/>
                <p:cNvSpPr>
                  <a:spLocks noChangeArrowheads="1"/>
                </p:cNvSpPr>
                <p:nvPr/>
              </p:nvSpPr>
              <p:spPr bwMode="auto">
                <a:xfrm>
                  <a:off x="768" y="1660"/>
                  <a:ext cx="96" cy="116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5000"/>
                    </a:lnSpc>
                  </a:pPr>
                  <a:endParaRPr lang="en-US"/>
                </a:p>
              </p:txBody>
            </p:sp>
          </p:grpSp>
          <p:sp>
            <p:nvSpPr>
              <p:cNvPr id="16567" name="Line 38"/>
              <p:cNvSpPr>
                <a:spLocks noChangeShapeType="1"/>
              </p:cNvSpPr>
              <p:nvPr/>
            </p:nvSpPr>
            <p:spPr bwMode="auto">
              <a:xfrm rot="-5400000">
                <a:off x="519" y="1310"/>
                <a:ext cx="0" cy="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33" name="Group 39"/>
            <p:cNvGrpSpPr>
              <a:grpSpLocks/>
            </p:cNvGrpSpPr>
            <p:nvPr/>
          </p:nvGrpSpPr>
          <p:grpSpPr bwMode="auto">
            <a:xfrm rot="-3382932">
              <a:off x="5107" y="1910"/>
              <a:ext cx="343" cy="341"/>
              <a:chOff x="240" y="1343"/>
              <a:chExt cx="487" cy="485"/>
            </a:xfrm>
          </p:grpSpPr>
          <p:grpSp>
            <p:nvGrpSpPr>
              <p:cNvPr id="16562" name="Group 40"/>
              <p:cNvGrpSpPr>
                <a:grpSpLocks/>
              </p:cNvGrpSpPr>
              <p:nvPr/>
            </p:nvGrpSpPr>
            <p:grpSpPr bwMode="auto">
              <a:xfrm rot="-5400000">
                <a:off x="241" y="1342"/>
                <a:ext cx="485" cy="487"/>
                <a:chOff x="624" y="1536"/>
                <a:chExt cx="240" cy="240"/>
              </a:xfrm>
            </p:grpSpPr>
            <p:sp>
              <p:nvSpPr>
                <p:cNvPr id="16564" name="Oval 41"/>
                <p:cNvSpPr>
                  <a:spLocks noChangeArrowheads="1"/>
                </p:cNvSpPr>
                <p:nvPr/>
              </p:nvSpPr>
              <p:spPr bwMode="auto">
                <a:xfrm>
                  <a:off x="624" y="1536"/>
                  <a:ext cx="240" cy="24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5000"/>
                    </a:lnSpc>
                  </a:pPr>
                  <a:endParaRPr lang="en-US"/>
                </a:p>
              </p:txBody>
            </p:sp>
            <p:sp>
              <p:nvSpPr>
                <p:cNvPr id="16565" name="Rectangle 42"/>
                <p:cNvSpPr>
                  <a:spLocks noChangeArrowheads="1"/>
                </p:cNvSpPr>
                <p:nvPr/>
              </p:nvSpPr>
              <p:spPr bwMode="auto">
                <a:xfrm>
                  <a:off x="768" y="1660"/>
                  <a:ext cx="96" cy="11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5000"/>
                    </a:lnSpc>
                  </a:pPr>
                  <a:endParaRPr lang="en-US"/>
                </a:p>
              </p:txBody>
            </p:sp>
          </p:grpSp>
          <p:sp>
            <p:nvSpPr>
              <p:cNvPr id="16563" name="Line 43"/>
              <p:cNvSpPr>
                <a:spLocks noChangeShapeType="1"/>
              </p:cNvSpPr>
              <p:nvPr/>
            </p:nvSpPr>
            <p:spPr bwMode="auto">
              <a:xfrm rot="-5400000">
                <a:off x="519" y="1310"/>
                <a:ext cx="0" cy="6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34" name="Group 44"/>
            <p:cNvGrpSpPr>
              <a:grpSpLocks/>
            </p:cNvGrpSpPr>
            <p:nvPr/>
          </p:nvGrpSpPr>
          <p:grpSpPr bwMode="auto">
            <a:xfrm rot="2805491">
              <a:off x="3859" y="614"/>
              <a:ext cx="343" cy="341"/>
              <a:chOff x="240" y="1343"/>
              <a:chExt cx="487" cy="485"/>
            </a:xfrm>
          </p:grpSpPr>
          <p:grpSp>
            <p:nvGrpSpPr>
              <p:cNvPr id="16558" name="Group 45"/>
              <p:cNvGrpSpPr>
                <a:grpSpLocks/>
              </p:cNvGrpSpPr>
              <p:nvPr/>
            </p:nvGrpSpPr>
            <p:grpSpPr bwMode="auto">
              <a:xfrm rot="-5400000">
                <a:off x="241" y="1342"/>
                <a:ext cx="485" cy="487"/>
                <a:chOff x="624" y="1536"/>
                <a:chExt cx="240" cy="240"/>
              </a:xfrm>
            </p:grpSpPr>
            <p:sp>
              <p:nvSpPr>
                <p:cNvPr id="16560" name="Oval 46"/>
                <p:cNvSpPr>
                  <a:spLocks noChangeArrowheads="1"/>
                </p:cNvSpPr>
                <p:nvPr/>
              </p:nvSpPr>
              <p:spPr bwMode="auto">
                <a:xfrm>
                  <a:off x="624" y="1536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5000"/>
                    </a:lnSpc>
                  </a:pPr>
                  <a:endParaRPr lang="en-US"/>
                </a:p>
              </p:txBody>
            </p:sp>
            <p:sp>
              <p:nvSpPr>
                <p:cNvPr id="16561" name="Rectangle 47"/>
                <p:cNvSpPr>
                  <a:spLocks noChangeArrowheads="1"/>
                </p:cNvSpPr>
                <p:nvPr/>
              </p:nvSpPr>
              <p:spPr bwMode="auto">
                <a:xfrm>
                  <a:off x="768" y="1660"/>
                  <a:ext cx="96" cy="11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5000"/>
                    </a:lnSpc>
                  </a:pPr>
                  <a:endParaRPr lang="en-US"/>
                </a:p>
              </p:txBody>
            </p:sp>
          </p:grpSp>
          <p:sp>
            <p:nvSpPr>
              <p:cNvPr id="16559" name="Line 48"/>
              <p:cNvSpPr>
                <a:spLocks noChangeShapeType="1"/>
              </p:cNvSpPr>
              <p:nvPr/>
            </p:nvSpPr>
            <p:spPr bwMode="auto">
              <a:xfrm rot="-5400000">
                <a:off x="519" y="1310"/>
                <a:ext cx="0" cy="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35" name="Group 49"/>
            <p:cNvGrpSpPr>
              <a:grpSpLocks/>
            </p:cNvGrpSpPr>
            <p:nvPr/>
          </p:nvGrpSpPr>
          <p:grpSpPr bwMode="auto">
            <a:xfrm rot="-8682305">
              <a:off x="4978" y="346"/>
              <a:ext cx="343" cy="341"/>
              <a:chOff x="240" y="1343"/>
              <a:chExt cx="487" cy="485"/>
            </a:xfrm>
          </p:grpSpPr>
          <p:grpSp>
            <p:nvGrpSpPr>
              <p:cNvPr id="16554" name="Group 50"/>
              <p:cNvGrpSpPr>
                <a:grpSpLocks/>
              </p:cNvGrpSpPr>
              <p:nvPr/>
            </p:nvGrpSpPr>
            <p:grpSpPr bwMode="auto">
              <a:xfrm rot="-5400000">
                <a:off x="241" y="1342"/>
                <a:ext cx="485" cy="487"/>
                <a:chOff x="624" y="1536"/>
                <a:chExt cx="240" cy="240"/>
              </a:xfrm>
            </p:grpSpPr>
            <p:sp>
              <p:nvSpPr>
                <p:cNvPr id="16556" name="Oval 51"/>
                <p:cNvSpPr>
                  <a:spLocks noChangeArrowheads="1"/>
                </p:cNvSpPr>
                <p:nvPr/>
              </p:nvSpPr>
              <p:spPr bwMode="auto">
                <a:xfrm>
                  <a:off x="624" y="1536"/>
                  <a:ext cx="240" cy="24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5000"/>
                    </a:lnSpc>
                  </a:pPr>
                  <a:endParaRPr lang="en-US"/>
                </a:p>
              </p:txBody>
            </p:sp>
            <p:sp>
              <p:nvSpPr>
                <p:cNvPr id="16557" name="Rectangle 52"/>
                <p:cNvSpPr>
                  <a:spLocks noChangeArrowheads="1"/>
                </p:cNvSpPr>
                <p:nvPr/>
              </p:nvSpPr>
              <p:spPr bwMode="auto">
                <a:xfrm>
                  <a:off x="768" y="1660"/>
                  <a:ext cx="96" cy="116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5000"/>
                    </a:lnSpc>
                  </a:pPr>
                  <a:endParaRPr lang="en-US"/>
                </a:p>
              </p:txBody>
            </p:sp>
          </p:grpSp>
          <p:sp>
            <p:nvSpPr>
              <p:cNvPr id="16555" name="Line 53"/>
              <p:cNvSpPr>
                <a:spLocks noChangeShapeType="1"/>
              </p:cNvSpPr>
              <p:nvPr/>
            </p:nvSpPr>
            <p:spPr bwMode="auto">
              <a:xfrm rot="-5400000">
                <a:off x="519" y="1310"/>
                <a:ext cx="0" cy="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36" name="Oval 54"/>
            <p:cNvSpPr>
              <a:spLocks noChangeArrowheads="1"/>
            </p:cNvSpPr>
            <p:nvPr/>
          </p:nvSpPr>
          <p:spPr bwMode="auto">
            <a:xfrm>
              <a:off x="5122" y="1690"/>
              <a:ext cx="258" cy="25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6537" name="Oval 55"/>
            <p:cNvSpPr>
              <a:spLocks noChangeArrowheads="1"/>
            </p:cNvSpPr>
            <p:nvPr/>
          </p:nvSpPr>
          <p:spPr bwMode="auto">
            <a:xfrm>
              <a:off x="5503" y="1361"/>
              <a:ext cx="257" cy="258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6538" name="Oval 56"/>
            <p:cNvSpPr>
              <a:spLocks noChangeArrowheads="1"/>
            </p:cNvSpPr>
            <p:nvPr/>
          </p:nvSpPr>
          <p:spPr bwMode="auto">
            <a:xfrm>
              <a:off x="4761" y="431"/>
              <a:ext cx="258" cy="257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6539" name="Oval 57"/>
            <p:cNvSpPr>
              <a:spLocks noChangeArrowheads="1"/>
            </p:cNvSpPr>
            <p:nvPr/>
          </p:nvSpPr>
          <p:spPr bwMode="auto">
            <a:xfrm>
              <a:off x="4189" y="660"/>
              <a:ext cx="256" cy="257"/>
            </a:xfrm>
            <a:prstGeom prst="ellipse">
              <a:avLst/>
            </a:prstGeom>
            <a:solidFill>
              <a:srgbClr val="FF66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6540" name="Oval 58"/>
            <p:cNvSpPr>
              <a:spLocks noChangeArrowheads="1"/>
            </p:cNvSpPr>
            <p:nvPr/>
          </p:nvSpPr>
          <p:spPr bwMode="auto">
            <a:xfrm>
              <a:off x="4795" y="1030"/>
              <a:ext cx="256" cy="2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6541" name="Oval 59"/>
            <p:cNvSpPr>
              <a:spLocks noChangeArrowheads="1"/>
            </p:cNvSpPr>
            <p:nvPr/>
          </p:nvSpPr>
          <p:spPr bwMode="auto">
            <a:xfrm>
              <a:off x="4564" y="1844"/>
              <a:ext cx="257" cy="257"/>
            </a:xfrm>
            <a:prstGeom prst="ellipse">
              <a:avLst/>
            </a:prstGeom>
            <a:solidFill>
              <a:srgbClr val="FFCC66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6542" name="Oval 60"/>
            <p:cNvSpPr>
              <a:spLocks noChangeArrowheads="1"/>
            </p:cNvSpPr>
            <p:nvPr/>
          </p:nvSpPr>
          <p:spPr bwMode="auto">
            <a:xfrm>
              <a:off x="5346" y="992"/>
              <a:ext cx="256" cy="256"/>
            </a:xfrm>
            <a:prstGeom prst="ellipse">
              <a:avLst/>
            </a:prstGeom>
            <a:solidFill>
              <a:srgbClr val="6699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6543" name="Line 61"/>
            <p:cNvSpPr>
              <a:spLocks noChangeShapeType="1"/>
            </p:cNvSpPr>
            <p:nvPr/>
          </p:nvSpPr>
          <p:spPr bwMode="auto">
            <a:xfrm>
              <a:off x="4494" y="869"/>
              <a:ext cx="259" cy="21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62"/>
            <p:cNvSpPr>
              <a:spLocks noChangeShapeType="1"/>
            </p:cNvSpPr>
            <p:nvPr/>
          </p:nvSpPr>
          <p:spPr bwMode="auto">
            <a:xfrm flipH="1">
              <a:off x="4493" y="599"/>
              <a:ext cx="219" cy="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63"/>
            <p:cNvSpPr>
              <a:spLocks noChangeShapeType="1"/>
            </p:cNvSpPr>
            <p:nvPr/>
          </p:nvSpPr>
          <p:spPr bwMode="auto">
            <a:xfrm>
              <a:off x="5012" y="727"/>
              <a:ext cx="304" cy="2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Line 64"/>
            <p:cNvSpPr>
              <a:spLocks noChangeShapeType="1"/>
            </p:cNvSpPr>
            <p:nvPr/>
          </p:nvSpPr>
          <p:spPr bwMode="auto">
            <a:xfrm flipV="1">
              <a:off x="5349" y="1292"/>
              <a:ext cx="72" cy="3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Line 65"/>
            <p:cNvSpPr>
              <a:spLocks noChangeShapeType="1"/>
            </p:cNvSpPr>
            <p:nvPr/>
          </p:nvSpPr>
          <p:spPr bwMode="auto">
            <a:xfrm flipH="1">
              <a:off x="4328" y="1000"/>
              <a:ext cx="6" cy="4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Line 66"/>
            <p:cNvSpPr>
              <a:spLocks noChangeShapeType="1"/>
            </p:cNvSpPr>
            <p:nvPr/>
          </p:nvSpPr>
          <p:spPr bwMode="auto">
            <a:xfrm>
              <a:off x="4967" y="1310"/>
              <a:ext cx="188" cy="34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Line 67"/>
            <p:cNvSpPr>
              <a:spLocks noChangeShapeType="1"/>
            </p:cNvSpPr>
            <p:nvPr/>
          </p:nvSpPr>
          <p:spPr bwMode="auto">
            <a:xfrm flipH="1">
              <a:off x="4864" y="1886"/>
              <a:ext cx="211" cy="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0" name="Oval 68"/>
            <p:cNvSpPr>
              <a:spLocks noChangeArrowheads="1"/>
            </p:cNvSpPr>
            <p:nvPr/>
          </p:nvSpPr>
          <p:spPr bwMode="auto">
            <a:xfrm rot="-5400000">
              <a:off x="4160" y="1529"/>
              <a:ext cx="257" cy="256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6551" name="Line 69"/>
            <p:cNvSpPr>
              <a:spLocks noChangeShapeType="1"/>
            </p:cNvSpPr>
            <p:nvPr/>
          </p:nvSpPr>
          <p:spPr bwMode="auto">
            <a:xfrm flipV="1">
              <a:off x="5444" y="1626"/>
              <a:ext cx="106" cy="13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2" name="Line 72"/>
            <p:cNvSpPr>
              <a:spLocks noChangeShapeType="1"/>
            </p:cNvSpPr>
            <p:nvPr/>
          </p:nvSpPr>
          <p:spPr bwMode="auto">
            <a:xfrm flipV="1">
              <a:off x="4500" y="664"/>
              <a:ext cx="24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3" name="Line 73"/>
            <p:cNvSpPr>
              <a:spLocks noChangeShapeType="1"/>
            </p:cNvSpPr>
            <p:nvPr/>
          </p:nvSpPr>
          <p:spPr bwMode="auto">
            <a:xfrm flipV="1">
              <a:off x="4259" y="993"/>
              <a:ext cx="6" cy="4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/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 ; Catalytic Network (environmental chemistry)</a:t>
            </a:r>
          </a:p>
        </p:txBody>
      </p:sp>
      <p:sp>
        <p:nvSpPr>
          <p:cNvPr id="16393" name="Text Box 5"/>
          <p:cNvSpPr txBox="1">
            <a:spLocks noChangeArrowheads="1"/>
          </p:cNvSpPr>
          <p:nvPr/>
        </p:nvSpPr>
        <p:spPr bwMode="auto">
          <a:xfrm>
            <a:off x="1016605" y="3609020"/>
            <a:ext cx="2895600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/>
              <a:t>More mutualistic</a:t>
            </a:r>
          </a:p>
        </p:txBody>
      </p:sp>
      <p:sp>
        <p:nvSpPr>
          <p:cNvPr id="16394" name="Text Box 5"/>
          <p:cNvSpPr txBox="1">
            <a:spLocks noChangeArrowheads="1"/>
          </p:cNvSpPr>
          <p:nvPr/>
        </p:nvSpPr>
        <p:spPr bwMode="auto">
          <a:xfrm>
            <a:off x="5067185" y="3607408"/>
            <a:ext cx="2070100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/>
              <a:t>More selfish</a:t>
            </a:r>
          </a:p>
        </p:txBody>
      </p:sp>
      <p:grpSp>
        <p:nvGrpSpPr>
          <p:cNvPr id="16395" name="Group 351"/>
          <p:cNvGrpSpPr>
            <a:grpSpLocks/>
          </p:cNvGrpSpPr>
          <p:nvPr/>
        </p:nvGrpSpPr>
        <p:grpSpPr bwMode="auto">
          <a:xfrm>
            <a:off x="1436445" y="1028313"/>
            <a:ext cx="2568575" cy="1725612"/>
            <a:chOff x="1938" y="1033"/>
            <a:chExt cx="3273" cy="1973"/>
          </a:xfrm>
        </p:grpSpPr>
        <p:sp>
          <p:nvSpPr>
            <p:cNvPr id="16400" name="Line 2"/>
            <p:cNvSpPr>
              <a:spLocks noChangeShapeType="1"/>
            </p:cNvSpPr>
            <p:nvPr/>
          </p:nvSpPr>
          <p:spPr bwMode="auto">
            <a:xfrm>
              <a:off x="2807" y="1649"/>
              <a:ext cx="1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3"/>
            <p:cNvSpPr>
              <a:spLocks noChangeShapeType="1"/>
            </p:cNvSpPr>
            <p:nvPr/>
          </p:nvSpPr>
          <p:spPr bwMode="auto">
            <a:xfrm>
              <a:off x="2807" y="1444"/>
              <a:ext cx="1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4"/>
            <p:cNvSpPr>
              <a:spLocks noChangeShapeType="1"/>
            </p:cNvSpPr>
            <p:nvPr/>
          </p:nvSpPr>
          <p:spPr bwMode="auto">
            <a:xfrm>
              <a:off x="2807" y="1239"/>
              <a:ext cx="19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5"/>
            <p:cNvSpPr>
              <a:spLocks noChangeShapeType="1"/>
            </p:cNvSpPr>
            <p:nvPr/>
          </p:nvSpPr>
          <p:spPr bwMode="auto">
            <a:xfrm flipV="1">
              <a:off x="2826" y="1649"/>
              <a:ext cx="1" cy="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6"/>
            <p:cNvSpPr>
              <a:spLocks noChangeShapeType="1"/>
            </p:cNvSpPr>
            <p:nvPr/>
          </p:nvSpPr>
          <p:spPr bwMode="auto">
            <a:xfrm flipV="1">
              <a:off x="2965" y="1649"/>
              <a:ext cx="5" cy="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7"/>
            <p:cNvSpPr>
              <a:spLocks noChangeShapeType="1"/>
            </p:cNvSpPr>
            <p:nvPr/>
          </p:nvSpPr>
          <p:spPr bwMode="auto">
            <a:xfrm flipV="1">
              <a:off x="3109" y="1649"/>
              <a:ext cx="1" cy="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8"/>
            <p:cNvSpPr>
              <a:spLocks noChangeShapeType="1"/>
            </p:cNvSpPr>
            <p:nvPr/>
          </p:nvSpPr>
          <p:spPr bwMode="auto">
            <a:xfrm flipV="1">
              <a:off x="3234" y="1682"/>
              <a:ext cx="4" cy="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9"/>
            <p:cNvSpPr>
              <a:spLocks noChangeShapeType="1"/>
            </p:cNvSpPr>
            <p:nvPr/>
          </p:nvSpPr>
          <p:spPr bwMode="auto">
            <a:xfrm flipV="1">
              <a:off x="3377" y="1682"/>
              <a:ext cx="1" cy="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10"/>
            <p:cNvSpPr>
              <a:spLocks noChangeShapeType="1"/>
            </p:cNvSpPr>
            <p:nvPr/>
          </p:nvSpPr>
          <p:spPr bwMode="auto">
            <a:xfrm flipV="1">
              <a:off x="3808" y="1682"/>
              <a:ext cx="1" cy="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11"/>
            <p:cNvSpPr>
              <a:spLocks noChangeShapeType="1"/>
            </p:cNvSpPr>
            <p:nvPr/>
          </p:nvSpPr>
          <p:spPr bwMode="auto">
            <a:xfrm flipV="1">
              <a:off x="3949" y="1682"/>
              <a:ext cx="1" cy="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12"/>
            <p:cNvSpPr>
              <a:spLocks noChangeShapeType="1"/>
            </p:cNvSpPr>
            <p:nvPr/>
          </p:nvSpPr>
          <p:spPr bwMode="auto">
            <a:xfrm flipV="1">
              <a:off x="4093" y="1682"/>
              <a:ext cx="1" cy="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13"/>
            <p:cNvSpPr>
              <a:spLocks noChangeShapeType="1"/>
            </p:cNvSpPr>
            <p:nvPr/>
          </p:nvSpPr>
          <p:spPr bwMode="auto">
            <a:xfrm flipV="1">
              <a:off x="4233" y="1682"/>
              <a:ext cx="1" cy="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14"/>
            <p:cNvSpPr>
              <a:spLocks noChangeShapeType="1"/>
            </p:cNvSpPr>
            <p:nvPr/>
          </p:nvSpPr>
          <p:spPr bwMode="auto">
            <a:xfrm flipV="1">
              <a:off x="4376" y="1682"/>
              <a:ext cx="1" cy="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15"/>
            <p:cNvSpPr>
              <a:spLocks noChangeShapeType="1"/>
            </p:cNvSpPr>
            <p:nvPr/>
          </p:nvSpPr>
          <p:spPr bwMode="auto">
            <a:xfrm flipV="1">
              <a:off x="4518" y="1682"/>
              <a:ext cx="0" cy="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16"/>
            <p:cNvSpPr>
              <a:spLocks noChangeShapeType="1"/>
            </p:cNvSpPr>
            <p:nvPr/>
          </p:nvSpPr>
          <p:spPr bwMode="auto">
            <a:xfrm flipV="1">
              <a:off x="4658" y="1682"/>
              <a:ext cx="3" cy="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17"/>
            <p:cNvSpPr>
              <a:spLocks noChangeShapeType="1"/>
            </p:cNvSpPr>
            <p:nvPr/>
          </p:nvSpPr>
          <p:spPr bwMode="auto">
            <a:xfrm flipV="1">
              <a:off x="4802" y="1682"/>
              <a:ext cx="0" cy="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18"/>
            <p:cNvSpPr>
              <a:spLocks noChangeShapeType="1"/>
            </p:cNvSpPr>
            <p:nvPr/>
          </p:nvSpPr>
          <p:spPr bwMode="auto">
            <a:xfrm flipV="1">
              <a:off x="4942" y="1682"/>
              <a:ext cx="4" cy="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Oval 19"/>
            <p:cNvSpPr>
              <a:spLocks noChangeArrowheads="1"/>
            </p:cNvSpPr>
            <p:nvPr/>
          </p:nvSpPr>
          <p:spPr bwMode="auto">
            <a:xfrm>
              <a:off x="2729" y="1825"/>
              <a:ext cx="137" cy="154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18" name="Oval 20"/>
            <p:cNvSpPr>
              <a:spLocks noChangeArrowheads="1"/>
            </p:cNvSpPr>
            <p:nvPr/>
          </p:nvSpPr>
          <p:spPr bwMode="auto">
            <a:xfrm>
              <a:off x="2652" y="1756"/>
              <a:ext cx="138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19" name="Oval 21"/>
            <p:cNvSpPr>
              <a:spLocks noChangeArrowheads="1"/>
            </p:cNvSpPr>
            <p:nvPr/>
          </p:nvSpPr>
          <p:spPr bwMode="auto">
            <a:xfrm>
              <a:off x="2571" y="1679"/>
              <a:ext cx="136" cy="153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20" name="Oval 22"/>
            <p:cNvSpPr>
              <a:spLocks noChangeArrowheads="1"/>
            </p:cNvSpPr>
            <p:nvPr/>
          </p:nvSpPr>
          <p:spPr bwMode="auto">
            <a:xfrm>
              <a:off x="2559" y="1578"/>
              <a:ext cx="137" cy="153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21" name="Oval 23"/>
            <p:cNvSpPr>
              <a:spLocks noChangeArrowheads="1"/>
            </p:cNvSpPr>
            <p:nvPr/>
          </p:nvSpPr>
          <p:spPr bwMode="auto">
            <a:xfrm>
              <a:off x="2562" y="1467"/>
              <a:ext cx="137" cy="153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22" name="Oval 24"/>
            <p:cNvSpPr>
              <a:spLocks noChangeArrowheads="1"/>
            </p:cNvSpPr>
            <p:nvPr/>
          </p:nvSpPr>
          <p:spPr bwMode="auto">
            <a:xfrm>
              <a:off x="2836" y="1802"/>
              <a:ext cx="137" cy="1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23" name="Oval 25"/>
            <p:cNvSpPr>
              <a:spLocks noChangeArrowheads="1"/>
            </p:cNvSpPr>
            <p:nvPr/>
          </p:nvSpPr>
          <p:spPr bwMode="auto">
            <a:xfrm>
              <a:off x="2918" y="1497"/>
              <a:ext cx="138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24" name="Oval 26"/>
            <p:cNvSpPr>
              <a:spLocks noChangeArrowheads="1"/>
            </p:cNvSpPr>
            <p:nvPr/>
          </p:nvSpPr>
          <p:spPr bwMode="auto">
            <a:xfrm>
              <a:off x="2660" y="1400"/>
              <a:ext cx="138" cy="15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25" name="Oval 27"/>
            <p:cNvSpPr>
              <a:spLocks noChangeArrowheads="1"/>
            </p:cNvSpPr>
            <p:nvPr/>
          </p:nvSpPr>
          <p:spPr bwMode="auto">
            <a:xfrm>
              <a:off x="2757" y="1430"/>
              <a:ext cx="137" cy="15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26" name="Oval 28"/>
            <p:cNvSpPr>
              <a:spLocks noChangeArrowheads="1"/>
            </p:cNvSpPr>
            <p:nvPr/>
          </p:nvSpPr>
          <p:spPr bwMode="auto">
            <a:xfrm>
              <a:off x="2861" y="1412"/>
              <a:ext cx="136" cy="154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27" name="Oval 29"/>
            <p:cNvSpPr>
              <a:spLocks noChangeArrowheads="1"/>
            </p:cNvSpPr>
            <p:nvPr/>
          </p:nvSpPr>
          <p:spPr bwMode="auto">
            <a:xfrm>
              <a:off x="2937" y="1549"/>
              <a:ext cx="138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28" name="Oval 30"/>
            <p:cNvSpPr>
              <a:spLocks noChangeArrowheads="1"/>
            </p:cNvSpPr>
            <p:nvPr/>
          </p:nvSpPr>
          <p:spPr bwMode="auto">
            <a:xfrm>
              <a:off x="2916" y="1685"/>
              <a:ext cx="137" cy="154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29" name="Oval 31"/>
            <p:cNvSpPr>
              <a:spLocks noChangeArrowheads="1"/>
            </p:cNvSpPr>
            <p:nvPr/>
          </p:nvSpPr>
          <p:spPr bwMode="auto">
            <a:xfrm>
              <a:off x="2743" y="1722"/>
              <a:ext cx="138" cy="153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30" name="Oval 32"/>
            <p:cNvSpPr>
              <a:spLocks noChangeArrowheads="1"/>
            </p:cNvSpPr>
            <p:nvPr/>
          </p:nvSpPr>
          <p:spPr bwMode="auto">
            <a:xfrm>
              <a:off x="2833" y="1513"/>
              <a:ext cx="138" cy="153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31" name="Oval 33"/>
            <p:cNvSpPr>
              <a:spLocks noChangeArrowheads="1"/>
            </p:cNvSpPr>
            <p:nvPr/>
          </p:nvSpPr>
          <p:spPr bwMode="auto">
            <a:xfrm>
              <a:off x="2663" y="1513"/>
              <a:ext cx="138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32" name="Oval 34"/>
            <p:cNvSpPr>
              <a:spLocks noChangeArrowheads="1"/>
            </p:cNvSpPr>
            <p:nvPr/>
          </p:nvSpPr>
          <p:spPr bwMode="auto">
            <a:xfrm>
              <a:off x="2840" y="1666"/>
              <a:ext cx="136" cy="15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33" name="Oval 35"/>
            <p:cNvSpPr>
              <a:spLocks noChangeArrowheads="1"/>
            </p:cNvSpPr>
            <p:nvPr/>
          </p:nvSpPr>
          <p:spPr bwMode="auto">
            <a:xfrm>
              <a:off x="2663" y="1635"/>
              <a:ext cx="138" cy="15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34" name="Oval 36"/>
            <p:cNvSpPr>
              <a:spLocks noChangeArrowheads="1"/>
            </p:cNvSpPr>
            <p:nvPr/>
          </p:nvSpPr>
          <p:spPr bwMode="auto">
            <a:xfrm>
              <a:off x="2762" y="1571"/>
              <a:ext cx="138" cy="154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35" name="Line 37"/>
            <p:cNvSpPr>
              <a:spLocks noChangeShapeType="1"/>
            </p:cNvSpPr>
            <p:nvPr/>
          </p:nvSpPr>
          <p:spPr bwMode="auto">
            <a:xfrm>
              <a:off x="3124" y="1716"/>
              <a:ext cx="257" cy="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6" name="Freeform 38"/>
            <p:cNvSpPr>
              <a:spLocks/>
            </p:cNvSpPr>
            <p:nvPr/>
          </p:nvSpPr>
          <p:spPr bwMode="auto">
            <a:xfrm>
              <a:off x="3040" y="1717"/>
              <a:ext cx="265" cy="530"/>
            </a:xfrm>
            <a:custGeom>
              <a:avLst/>
              <a:gdLst>
                <a:gd name="T0" fmla="*/ 0 w 302"/>
                <a:gd name="T1" fmla="*/ 520 h 540"/>
                <a:gd name="T2" fmla="*/ 64 w 302"/>
                <a:gd name="T3" fmla="*/ 283 h 540"/>
                <a:gd name="T4" fmla="*/ 147 w 302"/>
                <a:gd name="T5" fmla="*/ 71 h 540"/>
                <a:gd name="T6" fmla="*/ 233 w 302"/>
                <a:gd name="T7" fmla="*/ 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2"/>
                <a:gd name="T13" fmla="*/ 0 h 540"/>
                <a:gd name="T14" fmla="*/ 302 w 302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2" h="540">
                  <a:moveTo>
                    <a:pt x="0" y="540"/>
                  </a:moveTo>
                  <a:cubicBezTo>
                    <a:pt x="25" y="455"/>
                    <a:pt x="51" y="371"/>
                    <a:pt x="83" y="293"/>
                  </a:cubicBezTo>
                  <a:cubicBezTo>
                    <a:pt x="115" y="215"/>
                    <a:pt x="155" y="122"/>
                    <a:pt x="192" y="73"/>
                  </a:cubicBezTo>
                  <a:cubicBezTo>
                    <a:pt x="229" y="24"/>
                    <a:pt x="265" y="12"/>
                    <a:pt x="302" y="0"/>
                  </a:cubicBezTo>
                </a:path>
              </a:pathLst>
            </a:custGeom>
            <a:noFill/>
            <a:ln w="635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Oval 39"/>
            <p:cNvSpPr>
              <a:spLocks noChangeArrowheads="1"/>
            </p:cNvSpPr>
            <p:nvPr/>
          </p:nvSpPr>
          <p:spPr bwMode="auto">
            <a:xfrm>
              <a:off x="1983" y="2122"/>
              <a:ext cx="138" cy="153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38" name="Oval 40"/>
            <p:cNvSpPr>
              <a:spLocks noChangeArrowheads="1"/>
            </p:cNvSpPr>
            <p:nvPr/>
          </p:nvSpPr>
          <p:spPr bwMode="auto">
            <a:xfrm>
              <a:off x="1938" y="2482"/>
              <a:ext cx="138" cy="1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39" name="Oval 41"/>
            <p:cNvSpPr>
              <a:spLocks noChangeArrowheads="1"/>
            </p:cNvSpPr>
            <p:nvPr/>
          </p:nvSpPr>
          <p:spPr bwMode="auto">
            <a:xfrm>
              <a:off x="2258" y="2413"/>
              <a:ext cx="138" cy="153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40" name="Oval 42"/>
            <p:cNvSpPr>
              <a:spLocks noChangeArrowheads="1"/>
            </p:cNvSpPr>
            <p:nvPr/>
          </p:nvSpPr>
          <p:spPr bwMode="auto">
            <a:xfrm>
              <a:off x="2425" y="2605"/>
              <a:ext cx="138" cy="15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41" name="Oval 43"/>
            <p:cNvSpPr>
              <a:spLocks noChangeArrowheads="1"/>
            </p:cNvSpPr>
            <p:nvPr/>
          </p:nvSpPr>
          <p:spPr bwMode="auto">
            <a:xfrm>
              <a:off x="2459" y="2174"/>
              <a:ext cx="138" cy="154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42" name="Oval 44"/>
            <p:cNvSpPr>
              <a:spLocks noChangeArrowheads="1"/>
            </p:cNvSpPr>
            <p:nvPr/>
          </p:nvSpPr>
          <p:spPr bwMode="auto">
            <a:xfrm>
              <a:off x="2625" y="2523"/>
              <a:ext cx="137" cy="154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43" name="Oval 45"/>
            <p:cNvSpPr>
              <a:spLocks noChangeArrowheads="1"/>
            </p:cNvSpPr>
            <p:nvPr/>
          </p:nvSpPr>
          <p:spPr bwMode="auto">
            <a:xfrm>
              <a:off x="2285" y="1984"/>
              <a:ext cx="137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44" name="Oval 46"/>
            <p:cNvSpPr>
              <a:spLocks noChangeArrowheads="1"/>
            </p:cNvSpPr>
            <p:nvPr/>
          </p:nvSpPr>
          <p:spPr bwMode="auto">
            <a:xfrm>
              <a:off x="2036" y="2659"/>
              <a:ext cx="137" cy="15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45" name="Oval 47"/>
            <p:cNvSpPr>
              <a:spLocks noChangeArrowheads="1"/>
            </p:cNvSpPr>
            <p:nvPr/>
          </p:nvSpPr>
          <p:spPr bwMode="auto">
            <a:xfrm>
              <a:off x="2210" y="2852"/>
              <a:ext cx="138" cy="15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46" name="Freeform 48"/>
            <p:cNvSpPr>
              <a:spLocks/>
            </p:cNvSpPr>
            <p:nvPr/>
          </p:nvSpPr>
          <p:spPr bwMode="auto">
            <a:xfrm>
              <a:off x="2615" y="2237"/>
              <a:ext cx="433" cy="186"/>
            </a:xfrm>
            <a:custGeom>
              <a:avLst/>
              <a:gdLst>
                <a:gd name="T0" fmla="*/ 0 w 494"/>
                <a:gd name="T1" fmla="*/ 168 h 189"/>
                <a:gd name="T2" fmla="*/ 176 w 494"/>
                <a:gd name="T3" fmla="*/ 177 h 189"/>
                <a:gd name="T4" fmla="*/ 316 w 494"/>
                <a:gd name="T5" fmla="*/ 133 h 189"/>
                <a:gd name="T6" fmla="*/ 380 w 494"/>
                <a:gd name="T7" fmla="*/ 0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4"/>
                <a:gd name="T13" fmla="*/ 0 h 189"/>
                <a:gd name="T14" fmla="*/ 494 w 494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4" h="189">
                  <a:moveTo>
                    <a:pt x="0" y="174"/>
                  </a:moveTo>
                  <a:cubicBezTo>
                    <a:pt x="80" y="181"/>
                    <a:pt x="160" y="189"/>
                    <a:pt x="229" y="183"/>
                  </a:cubicBezTo>
                  <a:cubicBezTo>
                    <a:pt x="298" y="177"/>
                    <a:pt x="368" y="167"/>
                    <a:pt x="412" y="137"/>
                  </a:cubicBezTo>
                  <a:cubicBezTo>
                    <a:pt x="456" y="107"/>
                    <a:pt x="480" y="21"/>
                    <a:pt x="494" y="0"/>
                  </a:cubicBezTo>
                </a:path>
              </a:pathLst>
            </a:custGeom>
            <a:noFill/>
            <a:ln w="635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Oval 49"/>
            <p:cNvSpPr>
              <a:spLocks noChangeArrowheads="1"/>
            </p:cNvSpPr>
            <p:nvPr/>
          </p:nvSpPr>
          <p:spPr bwMode="auto">
            <a:xfrm>
              <a:off x="2239" y="2605"/>
              <a:ext cx="137" cy="15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48" name="Oval 50"/>
            <p:cNvSpPr>
              <a:spLocks noChangeArrowheads="1"/>
            </p:cNvSpPr>
            <p:nvPr/>
          </p:nvSpPr>
          <p:spPr bwMode="auto">
            <a:xfrm>
              <a:off x="2438" y="2390"/>
              <a:ext cx="137" cy="1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49" name="Oval 51"/>
            <p:cNvSpPr>
              <a:spLocks noChangeArrowheads="1"/>
            </p:cNvSpPr>
            <p:nvPr/>
          </p:nvSpPr>
          <p:spPr bwMode="auto">
            <a:xfrm>
              <a:off x="2036" y="2342"/>
              <a:ext cx="138" cy="153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50" name="Oval 52"/>
            <p:cNvSpPr>
              <a:spLocks noChangeArrowheads="1"/>
            </p:cNvSpPr>
            <p:nvPr/>
          </p:nvSpPr>
          <p:spPr bwMode="auto">
            <a:xfrm>
              <a:off x="2251" y="2207"/>
              <a:ext cx="137" cy="153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51" name="Oval 53"/>
            <p:cNvSpPr>
              <a:spLocks noChangeArrowheads="1"/>
            </p:cNvSpPr>
            <p:nvPr/>
          </p:nvSpPr>
          <p:spPr bwMode="auto">
            <a:xfrm>
              <a:off x="3463" y="1700"/>
              <a:ext cx="138" cy="15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52" name="Oval 54"/>
            <p:cNvSpPr>
              <a:spLocks noChangeArrowheads="1"/>
            </p:cNvSpPr>
            <p:nvPr/>
          </p:nvSpPr>
          <p:spPr bwMode="auto">
            <a:xfrm>
              <a:off x="3639" y="1941"/>
              <a:ext cx="137" cy="154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53" name="Oval 55"/>
            <p:cNvSpPr>
              <a:spLocks noChangeArrowheads="1"/>
            </p:cNvSpPr>
            <p:nvPr/>
          </p:nvSpPr>
          <p:spPr bwMode="auto">
            <a:xfrm>
              <a:off x="3685" y="1357"/>
              <a:ext cx="138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54" name="Oval 56"/>
            <p:cNvSpPr>
              <a:spLocks noChangeArrowheads="1"/>
            </p:cNvSpPr>
            <p:nvPr/>
          </p:nvSpPr>
          <p:spPr bwMode="auto">
            <a:xfrm>
              <a:off x="3816" y="1361"/>
              <a:ext cx="138" cy="154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55" name="Oval 57"/>
            <p:cNvSpPr>
              <a:spLocks noChangeArrowheads="1"/>
            </p:cNvSpPr>
            <p:nvPr/>
          </p:nvSpPr>
          <p:spPr bwMode="auto">
            <a:xfrm>
              <a:off x="3913" y="1868"/>
              <a:ext cx="137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56" name="Oval 58"/>
            <p:cNvSpPr>
              <a:spLocks noChangeArrowheads="1"/>
            </p:cNvSpPr>
            <p:nvPr/>
          </p:nvSpPr>
          <p:spPr bwMode="auto">
            <a:xfrm>
              <a:off x="3938" y="1444"/>
              <a:ext cx="138" cy="15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57" name="Oval 59"/>
            <p:cNvSpPr>
              <a:spLocks noChangeArrowheads="1"/>
            </p:cNvSpPr>
            <p:nvPr/>
          </p:nvSpPr>
          <p:spPr bwMode="auto">
            <a:xfrm>
              <a:off x="3545" y="1410"/>
              <a:ext cx="137" cy="154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58" name="Oval 60"/>
            <p:cNvSpPr>
              <a:spLocks noChangeArrowheads="1"/>
            </p:cNvSpPr>
            <p:nvPr/>
          </p:nvSpPr>
          <p:spPr bwMode="auto">
            <a:xfrm>
              <a:off x="3463" y="1546"/>
              <a:ext cx="138" cy="15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59" name="Oval 61"/>
            <p:cNvSpPr>
              <a:spLocks noChangeArrowheads="1"/>
            </p:cNvSpPr>
            <p:nvPr/>
          </p:nvSpPr>
          <p:spPr bwMode="auto">
            <a:xfrm>
              <a:off x="3990" y="1570"/>
              <a:ext cx="137" cy="1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60" name="Oval 62"/>
            <p:cNvSpPr>
              <a:spLocks noChangeArrowheads="1"/>
            </p:cNvSpPr>
            <p:nvPr/>
          </p:nvSpPr>
          <p:spPr bwMode="auto">
            <a:xfrm>
              <a:off x="3523" y="1840"/>
              <a:ext cx="137" cy="15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61" name="Oval 63"/>
            <p:cNvSpPr>
              <a:spLocks noChangeArrowheads="1"/>
            </p:cNvSpPr>
            <p:nvPr/>
          </p:nvSpPr>
          <p:spPr bwMode="auto">
            <a:xfrm>
              <a:off x="3704" y="1880"/>
              <a:ext cx="138" cy="154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62" name="Oval 64"/>
            <p:cNvSpPr>
              <a:spLocks noChangeArrowheads="1"/>
            </p:cNvSpPr>
            <p:nvPr/>
          </p:nvSpPr>
          <p:spPr bwMode="auto">
            <a:xfrm>
              <a:off x="3628" y="1809"/>
              <a:ext cx="137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63" name="Oval 65"/>
            <p:cNvSpPr>
              <a:spLocks noChangeArrowheads="1"/>
            </p:cNvSpPr>
            <p:nvPr/>
          </p:nvSpPr>
          <p:spPr bwMode="auto">
            <a:xfrm>
              <a:off x="3545" y="1733"/>
              <a:ext cx="137" cy="154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64" name="Oval 66"/>
            <p:cNvSpPr>
              <a:spLocks noChangeArrowheads="1"/>
            </p:cNvSpPr>
            <p:nvPr/>
          </p:nvSpPr>
          <p:spPr bwMode="auto">
            <a:xfrm>
              <a:off x="3535" y="1631"/>
              <a:ext cx="137" cy="154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65" name="Oval 67"/>
            <p:cNvSpPr>
              <a:spLocks noChangeArrowheads="1"/>
            </p:cNvSpPr>
            <p:nvPr/>
          </p:nvSpPr>
          <p:spPr bwMode="auto">
            <a:xfrm>
              <a:off x="3537" y="1521"/>
              <a:ext cx="138" cy="153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66" name="Oval 68"/>
            <p:cNvSpPr>
              <a:spLocks noChangeArrowheads="1"/>
            </p:cNvSpPr>
            <p:nvPr/>
          </p:nvSpPr>
          <p:spPr bwMode="auto">
            <a:xfrm>
              <a:off x="3894" y="1550"/>
              <a:ext cx="137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67" name="Oval 69"/>
            <p:cNvSpPr>
              <a:spLocks noChangeArrowheads="1"/>
            </p:cNvSpPr>
            <p:nvPr/>
          </p:nvSpPr>
          <p:spPr bwMode="auto">
            <a:xfrm>
              <a:off x="3636" y="1453"/>
              <a:ext cx="136" cy="1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68" name="Oval 70"/>
            <p:cNvSpPr>
              <a:spLocks noChangeArrowheads="1"/>
            </p:cNvSpPr>
            <p:nvPr/>
          </p:nvSpPr>
          <p:spPr bwMode="auto">
            <a:xfrm>
              <a:off x="3732" y="1483"/>
              <a:ext cx="137" cy="15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69" name="Oval 71"/>
            <p:cNvSpPr>
              <a:spLocks noChangeArrowheads="1"/>
            </p:cNvSpPr>
            <p:nvPr/>
          </p:nvSpPr>
          <p:spPr bwMode="auto">
            <a:xfrm>
              <a:off x="3835" y="1465"/>
              <a:ext cx="138" cy="154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70" name="Oval 72"/>
            <p:cNvSpPr>
              <a:spLocks noChangeArrowheads="1"/>
            </p:cNvSpPr>
            <p:nvPr/>
          </p:nvSpPr>
          <p:spPr bwMode="auto">
            <a:xfrm>
              <a:off x="3913" y="1603"/>
              <a:ext cx="137" cy="1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71" name="Oval 73"/>
            <p:cNvSpPr>
              <a:spLocks noChangeArrowheads="1"/>
            </p:cNvSpPr>
            <p:nvPr/>
          </p:nvSpPr>
          <p:spPr bwMode="auto">
            <a:xfrm>
              <a:off x="3891" y="1738"/>
              <a:ext cx="138" cy="154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72" name="Oval 74"/>
            <p:cNvSpPr>
              <a:spLocks noChangeArrowheads="1"/>
            </p:cNvSpPr>
            <p:nvPr/>
          </p:nvSpPr>
          <p:spPr bwMode="auto">
            <a:xfrm>
              <a:off x="3719" y="1775"/>
              <a:ext cx="136" cy="154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73" name="Oval 75"/>
            <p:cNvSpPr>
              <a:spLocks noChangeArrowheads="1"/>
            </p:cNvSpPr>
            <p:nvPr/>
          </p:nvSpPr>
          <p:spPr bwMode="auto">
            <a:xfrm>
              <a:off x="3809" y="1567"/>
              <a:ext cx="137" cy="153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74" name="Oval 76"/>
            <p:cNvSpPr>
              <a:spLocks noChangeArrowheads="1"/>
            </p:cNvSpPr>
            <p:nvPr/>
          </p:nvSpPr>
          <p:spPr bwMode="auto">
            <a:xfrm>
              <a:off x="3639" y="1567"/>
              <a:ext cx="137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75" name="Oval 77"/>
            <p:cNvSpPr>
              <a:spLocks noChangeArrowheads="1"/>
            </p:cNvSpPr>
            <p:nvPr/>
          </p:nvSpPr>
          <p:spPr bwMode="auto">
            <a:xfrm>
              <a:off x="3814" y="1720"/>
              <a:ext cx="138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76" name="Oval 78"/>
            <p:cNvSpPr>
              <a:spLocks noChangeArrowheads="1"/>
            </p:cNvSpPr>
            <p:nvPr/>
          </p:nvSpPr>
          <p:spPr bwMode="auto">
            <a:xfrm>
              <a:off x="3639" y="1690"/>
              <a:ext cx="137" cy="153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77" name="Oval 79"/>
            <p:cNvSpPr>
              <a:spLocks noChangeArrowheads="1"/>
            </p:cNvSpPr>
            <p:nvPr/>
          </p:nvSpPr>
          <p:spPr bwMode="auto">
            <a:xfrm>
              <a:off x="3738" y="1624"/>
              <a:ext cx="137" cy="155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78" name="Oval 80"/>
            <p:cNvSpPr>
              <a:spLocks noChangeArrowheads="1"/>
            </p:cNvSpPr>
            <p:nvPr/>
          </p:nvSpPr>
          <p:spPr bwMode="auto">
            <a:xfrm>
              <a:off x="4829" y="1458"/>
              <a:ext cx="138" cy="155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79" name="Oval 81"/>
            <p:cNvSpPr>
              <a:spLocks noChangeArrowheads="1"/>
            </p:cNvSpPr>
            <p:nvPr/>
          </p:nvSpPr>
          <p:spPr bwMode="auto">
            <a:xfrm>
              <a:off x="4753" y="1388"/>
              <a:ext cx="137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80" name="Oval 82"/>
            <p:cNvSpPr>
              <a:spLocks noChangeArrowheads="1"/>
            </p:cNvSpPr>
            <p:nvPr/>
          </p:nvSpPr>
          <p:spPr bwMode="auto">
            <a:xfrm>
              <a:off x="4671" y="1312"/>
              <a:ext cx="137" cy="153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81" name="Oval 83"/>
            <p:cNvSpPr>
              <a:spLocks noChangeArrowheads="1"/>
            </p:cNvSpPr>
            <p:nvPr/>
          </p:nvSpPr>
          <p:spPr bwMode="auto">
            <a:xfrm>
              <a:off x="4660" y="1210"/>
              <a:ext cx="137" cy="153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82" name="Oval 84"/>
            <p:cNvSpPr>
              <a:spLocks noChangeArrowheads="1"/>
            </p:cNvSpPr>
            <p:nvPr/>
          </p:nvSpPr>
          <p:spPr bwMode="auto">
            <a:xfrm>
              <a:off x="4662" y="1100"/>
              <a:ext cx="138" cy="153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83" name="Oval 85"/>
            <p:cNvSpPr>
              <a:spLocks noChangeArrowheads="1"/>
            </p:cNvSpPr>
            <p:nvPr/>
          </p:nvSpPr>
          <p:spPr bwMode="auto">
            <a:xfrm>
              <a:off x="4936" y="1434"/>
              <a:ext cx="137" cy="1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84" name="Oval 86"/>
            <p:cNvSpPr>
              <a:spLocks noChangeArrowheads="1"/>
            </p:cNvSpPr>
            <p:nvPr/>
          </p:nvSpPr>
          <p:spPr bwMode="auto">
            <a:xfrm>
              <a:off x="5018" y="1130"/>
              <a:ext cx="138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85" name="Oval 87"/>
            <p:cNvSpPr>
              <a:spLocks noChangeArrowheads="1"/>
            </p:cNvSpPr>
            <p:nvPr/>
          </p:nvSpPr>
          <p:spPr bwMode="auto">
            <a:xfrm>
              <a:off x="4762" y="1033"/>
              <a:ext cx="136" cy="15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86" name="Oval 88"/>
            <p:cNvSpPr>
              <a:spLocks noChangeArrowheads="1"/>
            </p:cNvSpPr>
            <p:nvPr/>
          </p:nvSpPr>
          <p:spPr bwMode="auto">
            <a:xfrm>
              <a:off x="4857" y="1063"/>
              <a:ext cx="137" cy="15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87" name="Oval 89"/>
            <p:cNvSpPr>
              <a:spLocks noChangeArrowheads="1"/>
            </p:cNvSpPr>
            <p:nvPr/>
          </p:nvSpPr>
          <p:spPr bwMode="auto">
            <a:xfrm>
              <a:off x="4962" y="1044"/>
              <a:ext cx="136" cy="154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88" name="Oval 90"/>
            <p:cNvSpPr>
              <a:spLocks noChangeArrowheads="1"/>
            </p:cNvSpPr>
            <p:nvPr/>
          </p:nvSpPr>
          <p:spPr bwMode="auto">
            <a:xfrm>
              <a:off x="5038" y="1182"/>
              <a:ext cx="137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89" name="Oval 91"/>
            <p:cNvSpPr>
              <a:spLocks noChangeArrowheads="1"/>
            </p:cNvSpPr>
            <p:nvPr/>
          </p:nvSpPr>
          <p:spPr bwMode="auto">
            <a:xfrm>
              <a:off x="5016" y="1317"/>
              <a:ext cx="137" cy="154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90" name="Oval 92"/>
            <p:cNvSpPr>
              <a:spLocks noChangeArrowheads="1"/>
            </p:cNvSpPr>
            <p:nvPr/>
          </p:nvSpPr>
          <p:spPr bwMode="auto">
            <a:xfrm>
              <a:off x="4843" y="1355"/>
              <a:ext cx="138" cy="152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91" name="Oval 93"/>
            <p:cNvSpPr>
              <a:spLocks noChangeArrowheads="1"/>
            </p:cNvSpPr>
            <p:nvPr/>
          </p:nvSpPr>
          <p:spPr bwMode="auto">
            <a:xfrm>
              <a:off x="4934" y="1147"/>
              <a:ext cx="137" cy="152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92" name="Oval 94"/>
            <p:cNvSpPr>
              <a:spLocks noChangeArrowheads="1"/>
            </p:cNvSpPr>
            <p:nvPr/>
          </p:nvSpPr>
          <p:spPr bwMode="auto">
            <a:xfrm>
              <a:off x="4764" y="1147"/>
              <a:ext cx="137" cy="1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93" name="Oval 95"/>
            <p:cNvSpPr>
              <a:spLocks noChangeArrowheads="1"/>
            </p:cNvSpPr>
            <p:nvPr/>
          </p:nvSpPr>
          <p:spPr bwMode="auto">
            <a:xfrm>
              <a:off x="4940" y="1299"/>
              <a:ext cx="136" cy="15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94" name="Oval 96"/>
            <p:cNvSpPr>
              <a:spLocks noChangeArrowheads="1"/>
            </p:cNvSpPr>
            <p:nvPr/>
          </p:nvSpPr>
          <p:spPr bwMode="auto">
            <a:xfrm>
              <a:off x="4764" y="1269"/>
              <a:ext cx="137" cy="15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95" name="Oval 97"/>
            <p:cNvSpPr>
              <a:spLocks noChangeArrowheads="1"/>
            </p:cNvSpPr>
            <p:nvPr/>
          </p:nvSpPr>
          <p:spPr bwMode="auto">
            <a:xfrm>
              <a:off x="4863" y="1203"/>
              <a:ext cx="137" cy="154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96" name="Oval 98"/>
            <p:cNvSpPr>
              <a:spLocks noChangeArrowheads="1"/>
            </p:cNvSpPr>
            <p:nvPr/>
          </p:nvSpPr>
          <p:spPr bwMode="auto">
            <a:xfrm>
              <a:off x="4763" y="2220"/>
              <a:ext cx="138" cy="154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97" name="Oval 99"/>
            <p:cNvSpPr>
              <a:spLocks noChangeArrowheads="1"/>
            </p:cNvSpPr>
            <p:nvPr/>
          </p:nvSpPr>
          <p:spPr bwMode="auto">
            <a:xfrm>
              <a:off x="4727" y="2119"/>
              <a:ext cx="138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98" name="Oval 100"/>
            <p:cNvSpPr>
              <a:spLocks noChangeArrowheads="1"/>
            </p:cNvSpPr>
            <p:nvPr/>
          </p:nvSpPr>
          <p:spPr bwMode="auto">
            <a:xfrm>
              <a:off x="4692" y="2006"/>
              <a:ext cx="137" cy="154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499" name="Oval 101"/>
            <p:cNvSpPr>
              <a:spLocks noChangeArrowheads="1"/>
            </p:cNvSpPr>
            <p:nvPr/>
          </p:nvSpPr>
          <p:spPr bwMode="auto">
            <a:xfrm>
              <a:off x="4727" y="1911"/>
              <a:ext cx="138" cy="1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00" name="Oval 102"/>
            <p:cNvSpPr>
              <a:spLocks noChangeArrowheads="1"/>
            </p:cNvSpPr>
            <p:nvPr/>
          </p:nvSpPr>
          <p:spPr bwMode="auto">
            <a:xfrm>
              <a:off x="4780" y="1819"/>
              <a:ext cx="138" cy="153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01" name="Oval 103"/>
            <p:cNvSpPr>
              <a:spLocks noChangeArrowheads="1"/>
            </p:cNvSpPr>
            <p:nvPr/>
          </p:nvSpPr>
          <p:spPr bwMode="auto">
            <a:xfrm>
              <a:off x="4867" y="2260"/>
              <a:ext cx="138" cy="1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02" name="Oval 104"/>
            <p:cNvSpPr>
              <a:spLocks noChangeArrowheads="1"/>
            </p:cNvSpPr>
            <p:nvPr/>
          </p:nvSpPr>
          <p:spPr bwMode="auto">
            <a:xfrm>
              <a:off x="5073" y="2042"/>
              <a:ext cx="138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03" name="Oval 105"/>
            <p:cNvSpPr>
              <a:spLocks noChangeArrowheads="1"/>
            </p:cNvSpPr>
            <p:nvPr/>
          </p:nvSpPr>
          <p:spPr bwMode="auto">
            <a:xfrm>
              <a:off x="4894" y="1816"/>
              <a:ext cx="138" cy="153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04" name="Oval 106"/>
            <p:cNvSpPr>
              <a:spLocks noChangeArrowheads="1"/>
            </p:cNvSpPr>
            <p:nvPr/>
          </p:nvSpPr>
          <p:spPr bwMode="auto">
            <a:xfrm>
              <a:off x="4964" y="1896"/>
              <a:ext cx="136" cy="15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05" name="Oval 107"/>
            <p:cNvSpPr>
              <a:spLocks noChangeArrowheads="1"/>
            </p:cNvSpPr>
            <p:nvPr/>
          </p:nvSpPr>
          <p:spPr bwMode="auto">
            <a:xfrm>
              <a:off x="5063" y="1938"/>
              <a:ext cx="137" cy="154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06" name="Oval 108"/>
            <p:cNvSpPr>
              <a:spLocks noChangeArrowheads="1"/>
            </p:cNvSpPr>
            <p:nvPr/>
          </p:nvSpPr>
          <p:spPr bwMode="auto">
            <a:xfrm>
              <a:off x="5068" y="2101"/>
              <a:ext cx="137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07" name="Oval 109"/>
            <p:cNvSpPr>
              <a:spLocks noChangeArrowheads="1"/>
            </p:cNvSpPr>
            <p:nvPr/>
          </p:nvSpPr>
          <p:spPr bwMode="auto">
            <a:xfrm>
              <a:off x="4989" y="2205"/>
              <a:ext cx="137" cy="153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08" name="Oval 110"/>
            <p:cNvSpPr>
              <a:spLocks noChangeArrowheads="1"/>
            </p:cNvSpPr>
            <p:nvPr/>
          </p:nvSpPr>
          <p:spPr bwMode="auto">
            <a:xfrm>
              <a:off x="4821" y="2141"/>
              <a:ext cx="137" cy="15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09" name="Oval 111"/>
            <p:cNvSpPr>
              <a:spLocks noChangeArrowheads="1"/>
            </p:cNvSpPr>
            <p:nvPr/>
          </p:nvSpPr>
          <p:spPr bwMode="auto">
            <a:xfrm>
              <a:off x="4994" y="2009"/>
              <a:ext cx="137" cy="154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10" name="Oval 112"/>
            <p:cNvSpPr>
              <a:spLocks noChangeArrowheads="1"/>
            </p:cNvSpPr>
            <p:nvPr/>
          </p:nvSpPr>
          <p:spPr bwMode="auto">
            <a:xfrm>
              <a:off x="4845" y="1914"/>
              <a:ext cx="138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11" name="Oval 113"/>
            <p:cNvSpPr>
              <a:spLocks noChangeArrowheads="1"/>
            </p:cNvSpPr>
            <p:nvPr/>
          </p:nvSpPr>
          <p:spPr bwMode="auto">
            <a:xfrm>
              <a:off x="4931" y="2144"/>
              <a:ext cx="137" cy="1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12" name="Oval 114"/>
            <p:cNvSpPr>
              <a:spLocks noChangeArrowheads="1"/>
            </p:cNvSpPr>
            <p:nvPr/>
          </p:nvSpPr>
          <p:spPr bwMode="auto">
            <a:xfrm>
              <a:off x="4790" y="2021"/>
              <a:ext cx="138" cy="153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13" name="Oval 115"/>
            <p:cNvSpPr>
              <a:spLocks noChangeArrowheads="1"/>
            </p:cNvSpPr>
            <p:nvPr/>
          </p:nvSpPr>
          <p:spPr bwMode="auto">
            <a:xfrm>
              <a:off x="4906" y="2021"/>
              <a:ext cx="138" cy="153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14" name="Arc 116"/>
            <p:cNvSpPr>
              <a:spLocks/>
            </p:cNvSpPr>
            <p:nvPr/>
          </p:nvSpPr>
          <p:spPr bwMode="auto">
            <a:xfrm>
              <a:off x="4545" y="1819"/>
              <a:ext cx="120" cy="132"/>
            </a:xfrm>
            <a:custGeom>
              <a:avLst/>
              <a:gdLst>
                <a:gd name="T0" fmla="*/ 0 w 19702"/>
                <a:gd name="T1" fmla="*/ 5 h 19405"/>
                <a:gd name="T2" fmla="*/ 4 w 19702"/>
                <a:gd name="T3" fmla="*/ 0 h 19405"/>
                <a:gd name="T4" fmla="*/ 7 w 19702"/>
                <a:gd name="T5" fmla="*/ 10 h 19405"/>
                <a:gd name="T6" fmla="*/ 0 60000 65536"/>
                <a:gd name="T7" fmla="*/ 0 60000 65536"/>
                <a:gd name="T8" fmla="*/ 0 60000 65536"/>
                <a:gd name="T9" fmla="*/ 0 w 19702"/>
                <a:gd name="T10" fmla="*/ 0 h 19405"/>
                <a:gd name="T11" fmla="*/ 19702 w 19702"/>
                <a:gd name="T12" fmla="*/ 19405 h 194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02" h="19405" fill="none" extrusionOk="0">
                  <a:moveTo>
                    <a:pt x="-1" y="10552"/>
                  </a:moveTo>
                  <a:cubicBezTo>
                    <a:pt x="2067" y="5949"/>
                    <a:pt x="5682" y="2215"/>
                    <a:pt x="10215" y="-1"/>
                  </a:cubicBezTo>
                </a:path>
                <a:path w="19702" h="19405" stroke="0" extrusionOk="0">
                  <a:moveTo>
                    <a:pt x="-1" y="10552"/>
                  </a:moveTo>
                  <a:cubicBezTo>
                    <a:pt x="2067" y="5949"/>
                    <a:pt x="5682" y="2215"/>
                    <a:pt x="10215" y="-1"/>
                  </a:cubicBezTo>
                  <a:lnTo>
                    <a:pt x="19702" y="19405"/>
                  </a:lnTo>
                  <a:lnTo>
                    <a:pt x="-1" y="105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Arc 117"/>
            <p:cNvSpPr>
              <a:spLocks/>
            </p:cNvSpPr>
            <p:nvPr/>
          </p:nvSpPr>
          <p:spPr bwMode="auto">
            <a:xfrm>
              <a:off x="4195" y="1716"/>
              <a:ext cx="390" cy="425"/>
            </a:xfrm>
            <a:custGeom>
              <a:avLst/>
              <a:gdLst>
                <a:gd name="T0" fmla="*/ 0 w 15793"/>
                <a:gd name="T1" fmla="*/ 0 h 21600"/>
                <a:gd name="T2" fmla="*/ 378 w 15793"/>
                <a:gd name="T3" fmla="*/ 83 h 21600"/>
                <a:gd name="T4" fmla="*/ 1 w 15793"/>
                <a:gd name="T5" fmla="*/ 261 h 21600"/>
                <a:gd name="T6" fmla="*/ 0 60000 65536"/>
                <a:gd name="T7" fmla="*/ 0 60000 65536"/>
                <a:gd name="T8" fmla="*/ 0 60000 65536"/>
                <a:gd name="T9" fmla="*/ 0 w 15793"/>
                <a:gd name="T10" fmla="*/ 0 h 21600"/>
                <a:gd name="T11" fmla="*/ 15793 w 1579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93" h="21600" fill="none" extrusionOk="0">
                  <a:moveTo>
                    <a:pt x="-1" y="0"/>
                  </a:moveTo>
                  <a:cubicBezTo>
                    <a:pt x="11" y="0"/>
                    <a:pt x="23" y="-1"/>
                    <a:pt x="35" y="0"/>
                  </a:cubicBezTo>
                  <a:cubicBezTo>
                    <a:pt x="6005" y="0"/>
                    <a:pt x="11710" y="2471"/>
                    <a:pt x="15793" y="6827"/>
                  </a:cubicBezTo>
                </a:path>
                <a:path w="15793" h="21600" stroke="0" extrusionOk="0">
                  <a:moveTo>
                    <a:pt x="-1" y="0"/>
                  </a:moveTo>
                  <a:cubicBezTo>
                    <a:pt x="11" y="0"/>
                    <a:pt x="23" y="-1"/>
                    <a:pt x="35" y="0"/>
                  </a:cubicBezTo>
                  <a:cubicBezTo>
                    <a:pt x="6005" y="0"/>
                    <a:pt x="11710" y="2471"/>
                    <a:pt x="15793" y="6827"/>
                  </a:cubicBezTo>
                  <a:lnTo>
                    <a:pt x="35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Arc 118"/>
            <p:cNvSpPr>
              <a:spLocks/>
            </p:cNvSpPr>
            <p:nvPr/>
          </p:nvSpPr>
          <p:spPr bwMode="auto">
            <a:xfrm>
              <a:off x="4544" y="1496"/>
              <a:ext cx="121" cy="132"/>
            </a:xfrm>
            <a:custGeom>
              <a:avLst/>
              <a:gdLst>
                <a:gd name="T0" fmla="*/ 4 w 19808"/>
                <a:gd name="T1" fmla="*/ 10 h 19348"/>
                <a:gd name="T2" fmla="*/ 0 w 19808"/>
                <a:gd name="T3" fmla="*/ 4 h 19348"/>
                <a:gd name="T4" fmla="*/ 7 w 19808"/>
                <a:gd name="T5" fmla="*/ 0 h 19348"/>
                <a:gd name="T6" fmla="*/ 0 60000 65536"/>
                <a:gd name="T7" fmla="*/ 0 60000 65536"/>
                <a:gd name="T8" fmla="*/ 0 60000 65536"/>
                <a:gd name="T9" fmla="*/ 0 w 19808"/>
                <a:gd name="T10" fmla="*/ 0 h 19348"/>
                <a:gd name="T11" fmla="*/ 19808 w 19808"/>
                <a:gd name="T12" fmla="*/ 19348 h 19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08" h="19348" fill="none" extrusionOk="0">
                  <a:moveTo>
                    <a:pt x="10206" y="19348"/>
                  </a:moveTo>
                  <a:cubicBezTo>
                    <a:pt x="5644" y="17085"/>
                    <a:pt x="2029" y="13282"/>
                    <a:pt x="-1" y="8612"/>
                  </a:cubicBezTo>
                </a:path>
                <a:path w="19808" h="19348" stroke="0" extrusionOk="0">
                  <a:moveTo>
                    <a:pt x="10206" y="19348"/>
                  </a:moveTo>
                  <a:cubicBezTo>
                    <a:pt x="5644" y="17085"/>
                    <a:pt x="2029" y="13282"/>
                    <a:pt x="-1" y="8612"/>
                  </a:cubicBezTo>
                  <a:lnTo>
                    <a:pt x="19808" y="0"/>
                  </a:lnTo>
                  <a:lnTo>
                    <a:pt x="10206" y="19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Arc 119"/>
            <p:cNvSpPr>
              <a:spLocks/>
            </p:cNvSpPr>
            <p:nvPr/>
          </p:nvSpPr>
          <p:spPr bwMode="auto">
            <a:xfrm>
              <a:off x="4195" y="1305"/>
              <a:ext cx="391" cy="426"/>
            </a:xfrm>
            <a:custGeom>
              <a:avLst/>
              <a:gdLst>
                <a:gd name="T0" fmla="*/ 378 w 15843"/>
                <a:gd name="T1" fmla="*/ 179 h 21600"/>
                <a:gd name="T2" fmla="*/ 0 w 15843"/>
                <a:gd name="T3" fmla="*/ 263 h 21600"/>
                <a:gd name="T4" fmla="*/ 1 w 15843"/>
                <a:gd name="T5" fmla="*/ 0 h 21600"/>
                <a:gd name="T6" fmla="*/ 0 60000 65536"/>
                <a:gd name="T7" fmla="*/ 0 60000 65536"/>
                <a:gd name="T8" fmla="*/ 0 60000 65536"/>
                <a:gd name="T9" fmla="*/ 0 w 15843"/>
                <a:gd name="T10" fmla="*/ 0 h 21600"/>
                <a:gd name="T11" fmla="*/ 15843 w 158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43" h="21600" fill="none" extrusionOk="0">
                  <a:moveTo>
                    <a:pt x="15843" y="14719"/>
                  </a:moveTo>
                  <a:cubicBezTo>
                    <a:pt x="11757" y="19107"/>
                    <a:pt x="6031" y="21599"/>
                    <a:pt x="35" y="21600"/>
                  </a:cubicBezTo>
                  <a:cubicBezTo>
                    <a:pt x="23" y="21600"/>
                    <a:pt x="11" y="21599"/>
                    <a:pt x="-1" y="21599"/>
                  </a:cubicBezTo>
                </a:path>
                <a:path w="15843" h="21600" stroke="0" extrusionOk="0">
                  <a:moveTo>
                    <a:pt x="15843" y="14719"/>
                  </a:moveTo>
                  <a:cubicBezTo>
                    <a:pt x="11757" y="19107"/>
                    <a:pt x="6031" y="21599"/>
                    <a:pt x="35" y="21600"/>
                  </a:cubicBezTo>
                  <a:cubicBezTo>
                    <a:pt x="23" y="21600"/>
                    <a:pt x="11" y="21599"/>
                    <a:pt x="-1" y="21599"/>
                  </a:cubicBezTo>
                  <a:lnTo>
                    <a:pt x="35" y="0"/>
                  </a:lnTo>
                  <a:lnTo>
                    <a:pt x="15843" y="14719"/>
                  </a:lnTo>
                  <a:close/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Oval 120"/>
            <p:cNvSpPr>
              <a:spLocks noChangeArrowheads="1"/>
            </p:cNvSpPr>
            <p:nvPr/>
          </p:nvSpPr>
          <p:spPr bwMode="auto">
            <a:xfrm>
              <a:off x="3784" y="1955"/>
              <a:ext cx="137" cy="1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19" name="Oval 121"/>
            <p:cNvSpPr>
              <a:spLocks noChangeArrowheads="1"/>
            </p:cNvSpPr>
            <p:nvPr/>
          </p:nvSpPr>
          <p:spPr bwMode="auto">
            <a:xfrm>
              <a:off x="3985" y="1733"/>
              <a:ext cx="137" cy="15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20" name="Oval 122"/>
            <p:cNvSpPr>
              <a:spLocks noChangeArrowheads="1"/>
            </p:cNvSpPr>
            <p:nvPr/>
          </p:nvSpPr>
          <p:spPr bwMode="auto">
            <a:xfrm>
              <a:off x="3811" y="1855"/>
              <a:ext cx="137" cy="1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521" name="Freeform 123"/>
            <p:cNvSpPr>
              <a:spLocks/>
            </p:cNvSpPr>
            <p:nvPr/>
          </p:nvSpPr>
          <p:spPr bwMode="auto">
            <a:xfrm>
              <a:off x="2135" y="1577"/>
              <a:ext cx="333" cy="399"/>
            </a:xfrm>
            <a:custGeom>
              <a:avLst/>
              <a:gdLst>
                <a:gd name="T0" fmla="*/ 228 w 486"/>
                <a:gd name="T1" fmla="*/ 69 h 576"/>
                <a:gd name="T2" fmla="*/ 36 w 486"/>
                <a:gd name="T3" fmla="*/ 35 h 576"/>
                <a:gd name="T4" fmla="*/ 8 w 486"/>
                <a:gd name="T5" fmla="*/ 276 h 576"/>
                <a:gd name="T6" fmla="*/ 0 60000 65536"/>
                <a:gd name="T7" fmla="*/ 0 60000 65536"/>
                <a:gd name="T8" fmla="*/ 0 60000 65536"/>
                <a:gd name="T9" fmla="*/ 0 w 486"/>
                <a:gd name="T10" fmla="*/ 0 h 576"/>
                <a:gd name="T11" fmla="*/ 486 w 486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6" h="576">
                  <a:moveTo>
                    <a:pt x="486" y="144"/>
                  </a:moveTo>
                  <a:cubicBezTo>
                    <a:pt x="321" y="72"/>
                    <a:pt x="156" y="0"/>
                    <a:pt x="78" y="72"/>
                  </a:cubicBezTo>
                  <a:cubicBezTo>
                    <a:pt x="0" y="144"/>
                    <a:pt x="9" y="360"/>
                    <a:pt x="18" y="576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Text Box 124"/>
            <p:cNvSpPr txBox="1">
              <a:spLocks noChangeArrowheads="1"/>
            </p:cNvSpPr>
            <p:nvPr/>
          </p:nvSpPr>
          <p:spPr bwMode="auto">
            <a:xfrm>
              <a:off x="3125" y="1385"/>
              <a:ext cx="23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482" tIns="46241" rIns="92482" bIns="46241">
              <a:spAutoFit/>
            </a:bodyPr>
            <a:lstStyle>
              <a:lvl1pPr defTabSz="904875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04875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04875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04875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04875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4000" i="1" baseline="-25000">
                <a:latin typeface="Arial" pitchFamily="34" charset="0"/>
              </a:endParaRPr>
            </a:p>
          </p:txBody>
        </p:sp>
        <p:sp>
          <p:nvSpPr>
            <p:cNvPr id="16523" name="Text Box 125"/>
            <p:cNvSpPr txBox="1">
              <a:spLocks noChangeArrowheads="1"/>
            </p:cNvSpPr>
            <p:nvPr/>
          </p:nvSpPr>
          <p:spPr bwMode="auto">
            <a:xfrm>
              <a:off x="2090" y="1285"/>
              <a:ext cx="28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482" tIns="46241" rIns="92482" bIns="46241">
              <a:spAutoFit/>
            </a:bodyPr>
            <a:lstStyle>
              <a:lvl1pPr defTabSz="904875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04875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04875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04875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04875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4000" i="1" baseline="-25000">
                <a:latin typeface="Arial" pitchFamily="34" charset="0"/>
              </a:endParaRPr>
            </a:p>
          </p:txBody>
        </p:sp>
      </p:grpSp>
      <p:sp>
        <p:nvSpPr>
          <p:cNvPr id="16396" name="Rectangle 476"/>
          <p:cNvSpPr>
            <a:spLocks noChangeArrowheads="1"/>
          </p:cNvSpPr>
          <p:nvPr/>
        </p:nvSpPr>
        <p:spPr bwMode="auto">
          <a:xfrm>
            <a:off x="2314348" y="879717"/>
            <a:ext cx="407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882353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16398" name="Text Box 5"/>
          <p:cNvSpPr txBox="1">
            <a:spLocks noChangeArrowheads="1"/>
          </p:cNvSpPr>
          <p:nvPr/>
        </p:nvSpPr>
        <p:spPr bwMode="auto">
          <a:xfrm>
            <a:off x="218609" y="902591"/>
            <a:ext cx="13335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/>
              <a:t>N</a:t>
            </a:r>
            <a:r>
              <a:rPr lang="en-US" sz="2400" baseline="-25000"/>
              <a:t>G</a:t>
            </a:r>
            <a:r>
              <a:rPr lang="en-US" sz="2400"/>
              <a:t> = 100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97825" y="961249"/>
            <a:ext cx="2475998" cy="1760908"/>
            <a:chOff x="5797825" y="961249"/>
            <a:chExt cx="2475998" cy="1760908"/>
          </a:xfrm>
        </p:grpSpPr>
        <p:grpSp>
          <p:nvGrpSpPr>
            <p:cNvPr id="3" name="Group 2"/>
            <p:cNvGrpSpPr/>
            <p:nvPr/>
          </p:nvGrpSpPr>
          <p:grpSpPr>
            <a:xfrm>
              <a:off x="5797825" y="961249"/>
              <a:ext cx="2133724" cy="1760908"/>
              <a:chOff x="5797825" y="961249"/>
              <a:chExt cx="2133724" cy="1760908"/>
            </a:xfrm>
          </p:grpSpPr>
          <p:pic>
            <p:nvPicPr>
              <p:cNvPr id="218" name="Picture 21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7825" y="961249"/>
                <a:ext cx="2133724" cy="1760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9" name="Freeform 211"/>
              <p:cNvSpPr>
                <a:spLocks/>
              </p:cNvSpPr>
              <p:nvPr/>
            </p:nvSpPr>
            <p:spPr bwMode="auto">
              <a:xfrm>
                <a:off x="7398818" y="1443023"/>
                <a:ext cx="440301" cy="787289"/>
              </a:xfrm>
              <a:custGeom>
                <a:avLst/>
                <a:gdLst>
                  <a:gd name="T0" fmla="*/ 635 w 786"/>
                  <a:gd name="T1" fmla="*/ 0 h 1407"/>
                  <a:gd name="T2" fmla="*/ 680 w 786"/>
                  <a:gd name="T3" fmla="*/ 998 h 1407"/>
                  <a:gd name="T4" fmla="*/ 0 w 786"/>
                  <a:gd name="T5" fmla="*/ 1407 h 14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86" h="1407">
                    <a:moveTo>
                      <a:pt x="635" y="0"/>
                    </a:moveTo>
                    <a:cubicBezTo>
                      <a:pt x="710" y="382"/>
                      <a:pt x="786" y="764"/>
                      <a:pt x="680" y="998"/>
                    </a:cubicBezTo>
                    <a:cubicBezTo>
                      <a:pt x="574" y="1232"/>
                      <a:pt x="106" y="1339"/>
                      <a:pt x="0" y="1407"/>
                    </a:cubicBezTo>
                  </a:path>
                </a:pathLst>
              </a:custGeom>
              <a:noFill/>
              <a:ln w="88900">
                <a:solidFill>
                  <a:srgbClr val="660066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7" name="Text Box 212"/>
            <p:cNvSpPr txBox="1">
              <a:spLocks noChangeArrowheads="1"/>
            </p:cNvSpPr>
            <p:nvPr/>
          </p:nvSpPr>
          <p:spPr bwMode="auto">
            <a:xfrm>
              <a:off x="7702323" y="1856874"/>
              <a:ext cx="5715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3200" b="1" dirty="0" err="1">
                  <a:solidFill>
                    <a:srgbClr val="660066"/>
                  </a:solidFill>
                  <a:latin typeface="Symbol" pitchFamily="18" charset="2"/>
                  <a:cs typeface="Tahoma" pitchFamily="34" charset="0"/>
                </a:rPr>
                <a:t>b</a:t>
              </a:r>
              <a:r>
                <a:rPr lang="en-US" sz="3200" b="1" baseline="-25000" dirty="0" err="1">
                  <a:solidFill>
                    <a:srgbClr val="660066"/>
                  </a:solidFill>
                  <a:latin typeface="Times" pitchFamily="18" charset="0"/>
                  <a:cs typeface="Tahoma" pitchFamily="34" charset="0"/>
                </a:rPr>
                <a:t>ij</a:t>
              </a:r>
              <a:endParaRPr lang="en-US" sz="3200" b="1" baseline="-25000" dirty="0">
                <a:solidFill>
                  <a:srgbClr val="660066"/>
                </a:solidFill>
                <a:latin typeface="Times" pitchFamily="18" charset="0"/>
                <a:cs typeface="Tahoma" pitchFamily="34" charset="0"/>
              </a:endParaRPr>
            </a:p>
          </p:txBody>
        </p:sp>
      </p:grpSp>
      <p:sp>
        <p:nvSpPr>
          <p:cNvPr id="222" name="Text Box 2"/>
          <p:cNvSpPr txBox="1">
            <a:spLocks noChangeArrowheads="1"/>
          </p:cNvSpPr>
          <p:nvPr/>
        </p:nvSpPr>
        <p:spPr bwMode="auto">
          <a:xfrm>
            <a:off x="2745452" y="2888940"/>
            <a:ext cx="36110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latin typeface="+mn-lt"/>
              </a:rPr>
              <a:t>“Metabolic” network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79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/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GARD model (Graded Autocatalysis Replication Domain)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1510" y="953725"/>
            <a:ext cx="4397940" cy="1769554"/>
            <a:chOff x="161510" y="953725"/>
            <a:chExt cx="4397940" cy="1769554"/>
          </a:xfrm>
        </p:grpSpPr>
        <p:grpSp>
          <p:nvGrpSpPr>
            <p:cNvPr id="17412" name="Group 156"/>
            <p:cNvGrpSpPr>
              <a:grpSpLocks/>
            </p:cNvGrpSpPr>
            <p:nvPr/>
          </p:nvGrpSpPr>
          <p:grpSpPr bwMode="auto">
            <a:xfrm>
              <a:off x="161510" y="1672607"/>
              <a:ext cx="301533" cy="379786"/>
              <a:chOff x="1254" y="2635"/>
              <a:chExt cx="289" cy="364"/>
            </a:xfrm>
          </p:grpSpPr>
          <p:sp>
            <p:nvSpPr>
              <p:cNvPr id="17524" name="Oval 19"/>
              <p:cNvSpPr>
                <a:spLocks noChangeArrowheads="1"/>
              </p:cNvSpPr>
              <p:nvPr/>
            </p:nvSpPr>
            <p:spPr bwMode="auto">
              <a:xfrm>
                <a:off x="1291" y="2740"/>
                <a:ext cx="117" cy="136"/>
              </a:xfrm>
              <a:prstGeom prst="ellipse">
                <a:avLst/>
              </a:prstGeom>
              <a:solidFill>
                <a:srgbClr val="00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25" name="Oval 20"/>
              <p:cNvSpPr>
                <a:spLocks noChangeArrowheads="1"/>
              </p:cNvSpPr>
              <p:nvPr/>
            </p:nvSpPr>
            <p:spPr bwMode="auto">
              <a:xfrm>
                <a:off x="1398" y="2740"/>
                <a:ext cx="117" cy="13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26" name="Oval 22"/>
              <p:cNvSpPr>
                <a:spLocks noChangeArrowheads="1"/>
              </p:cNvSpPr>
              <p:nvPr/>
            </p:nvSpPr>
            <p:spPr bwMode="auto">
              <a:xfrm>
                <a:off x="1254" y="2829"/>
                <a:ext cx="116" cy="136"/>
              </a:xfrm>
              <a:prstGeom prst="ellipse">
                <a:avLst/>
              </a:prstGeom>
              <a:solidFill>
                <a:srgbClr val="C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27" name="Oval 24"/>
              <p:cNvSpPr>
                <a:spLocks noChangeArrowheads="1"/>
              </p:cNvSpPr>
              <p:nvPr/>
            </p:nvSpPr>
            <p:spPr bwMode="auto">
              <a:xfrm>
                <a:off x="1350" y="2635"/>
                <a:ext cx="116" cy="137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28" name="Oval 29"/>
              <p:cNvSpPr>
                <a:spLocks noChangeArrowheads="1"/>
              </p:cNvSpPr>
              <p:nvPr/>
            </p:nvSpPr>
            <p:spPr bwMode="auto">
              <a:xfrm>
                <a:off x="1426" y="2829"/>
                <a:ext cx="117" cy="136"/>
              </a:xfrm>
              <a:prstGeom prst="ellipse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29" name="Oval 35"/>
              <p:cNvSpPr>
                <a:spLocks noChangeArrowheads="1"/>
              </p:cNvSpPr>
              <p:nvPr/>
            </p:nvSpPr>
            <p:spPr bwMode="auto">
              <a:xfrm>
                <a:off x="1341" y="2863"/>
                <a:ext cx="117" cy="13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17413" name="Group 163"/>
            <p:cNvGrpSpPr>
              <a:grpSpLocks/>
            </p:cNvGrpSpPr>
            <p:nvPr/>
          </p:nvGrpSpPr>
          <p:grpSpPr bwMode="auto">
            <a:xfrm>
              <a:off x="1023333" y="1654869"/>
              <a:ext cx="401697" cy="498730"/>
              <a:chOff x="2080" y="2583"/>
              <a:chExt cx="385" cy="478"/>
            </a:xfrm>
          </p:grpSpPr>
          <p:sp>
            <p:nvSpPr>
              <p:cNvPr id="17512" name="Oval 19"/>
              <p:cNvSpPr>
                <a:spLocks noChangeArrowheads="1"/>
              </p:cNvSpPr>
              <p:nvPr/>
            </p:nvSpPr>
            <p:spPr bwMode="auto">
              <a:xfrm>
                <a:off x="2199" y="2583"/>
                <a:ext cx="117" cy="136"/>
              </a:xfrm>
              <a:prstGeom prst="ellipse">
                <a:avLst/>
              </a:prstGeom>
              <a:solidFill>
                <a:srgbClr val="00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13" name="Oval 20"/>
              <p:cNvSpPr>
                <a:spLocks noChangeArrowheads="1"/>
              </p:cNvSpPr>
              <p:nvPr/>
            </p:nvSpPr>
            <p:spPr bwMode="auto">
              <a:xfrm>
                <a:off x="2306" y="2583"/>
                <a:ext cx="117" cy="13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14" name="Oval 22"/>
              <p:cNvSpPr>
                <a:spLocks noChangeArrowheads="1"/>
              </p:cNvSpPr>
              <p:nvPr/>
            </p:nvSpPr>
            <p:spPr bwMode="auto">
              <a:xfrm>
                <a:off x="2162" y="2672"/>
                <a:ext cx="116" cy="136"/>
              </a:xfrm>
              <a:prstGeom prst="ellipse">
                <a:avLst/>
              </a:prstGeom>
              <a:solidFill>
                <a:srgbClr val="C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15" name="Oval 24"/>
              <p:cNvSpPr>
                <a:spLocks noChangeArrowheads="1"/>
              </p:cNvSpPr>
              <p:nvPr/>
            </p:nvSpPr>
            <p:spPr bwMode="auto">
              <a:xfrm>
                <a:off x="2349" y="2794"/>
                <a:ext cx="116" cy="137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16" name="Oval 29"/>
              <p:cNvSpPr>
                <a:spLocks noChangeArrowheads="1"/>
              </p:cNvSpPr>
              <p:nvPr/>
            </p:nvSpPr>
            <p:spPr bwMode="auto">
              <a:xfrm>
                <a:off x="2334" y="2672"/>
                <a:ext cx="117" cy="136"/>
              </a:xfrm>
              <a:prstGeom prst="ellipse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17" name="Oval 35"/>
              <p:cNvSpPr>
                <a:spLocks noChangeArrowheads="1"/>
              </p:cNvSpPr>
              <p:nvPr/>
            </p:nvSpPr>
            <p:spPr bwMode="auto">
              <a:xfrm>
                <a:off x="2249" y="2706"/>
                <a:ext cx="117" cy="13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18" name="Oval 19"/>
              <p:cNvSpPr>
                <a:spLocks noChangeArrowheads="1"/>
              </p:cNvSpPr>
              <p:nvPr/>
            </p:nvSpPr>
            <p:spPr bwMode="auto">
              <a:xfrm>
                <a:off x="2080" y="2740"/>
                <a:ext cx="117" cy="136"/>
              </a:xfrm>
              <a:prstGeom prst="ellipse">
                <a:avLst/>
              </a:prstGeom>
              <a:solidFill>
                <a:srgbClr val="00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19" name="Oval 20"/>
              <p:cNvSpPr>
                <a:spLocks noChangeArrowheads="1"/>
              </p:cNvSpPr>
              <p:nvPr/>
            </p:nvSpPr>
            <p:spPr bwMode="auto">
              <a:xfrm>
                <a:off x="2103" y="2876"/>
                <a:ext cx="117" cy="13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20" name="Oval 22"/>
              <p:cNvSpPr>
                <a:spLocks noChangeArrowheads="1"/>
              </p:cNvSpPr>
              <p:nvPr/>
            </p:nvSpPr>
            <p:spPr bwMode="auto">
              <a:xfrm>
                <a:off x="2248" y="2808"/>
                <a:ext cx="116" cy="136"/>
              </a:xfrm>
              <a:prstGeom prst="ellipse">
                <a:avLst/>
              </a:prstGeom>
              <a:solidFill>
                <a:srgbClr val="C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21" name="Oval 24"/>
              <p:cNvSpPr>
                <a:spLocks noChangeArrowheads="1"/>
              </p:cNvSpPr>
              <p:nvPr/>
            </p:nvSpPr>
            <p:spPr bwMode="auto">
              <a:xfrm>
                <a:off x="2162" y="2794"/>
                <a:ext cx="116" cy="137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22" name="Oval 29"/>
              <p:cNvSpPr>
                <a:spLocks noChangeArrowheads="1"/>
              </p:cNvSpPr>
              <p:nvPr/>
            </p:nvSpPr>
            <p:spPr bwMode="auto">
              <a:xfrm>
                <a:off x="2200" y="2925"/>
                <a:ext cx="117" cy="136"/>
              </a:xfrm>
              <a:prstGeom prst="ellipse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23" name="Oval 35"/>
              <p:cNvSpPr>
                <a:spLocks noChangeArrowheads="1"/>
              </p:cNvSpPr>
              <p:nvPr/>
            </p:nvSpPr>
            <p:spPr bwMode="auto">
              <a:xfrm>
                <a:off x="2309" y="2925"/>
                <a:ext cx="117" cy="13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17414" name="AutoShape 176"/>
            <p:cNvSpPr>
              <a:spLocks noChangeArrowheads="1"/>
            </p:cNvSpPr>
            <p:nvPr/>
          </p:nvSpPr>
          <p:spPr bwMode="auto">
            <a:xfrm>
              <a:off x="526689" y="1793637"/>
              <a:ext cx="432998" cy="163809"/>
            </a:xfrm>
            <a:prstGeom prst="notchedRightArrow">
              <a:avLst>
                <a:gd name="adj1" fmla="val 50000"/>
                <a:gd name="adj2" fmla="val 6608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grpSp>
          <p:nvGrpSpPr>
            <p:cNvPr id="17415" name="Group 177"/>
            <p:cNvGrpSpPr>
              <a:grpSpLocks/>
            </p:cNvGrpSpPr>
            <p:nvPr/>
          </p:nvGrpSpPr>
          <p:grpSpPr bwMode="auto">
            <a:xfrm>
              <a:off x="1474068" y="1707037"/>
              <a:ext cx="560289" cy="334922"/>
              <a:chOff x="2541" y="2746"/>
              <a:chExt cx="537" cy="321"/>
            </a:xfrm>
          </p:grpSpPr>
          <p:sp>
            <p:nvSpPr>
              <p:cNvPr id="17508" name="AutoShape 178"/>
              <p:cNvSpPr>
                <a:spLocks noChangeArrowheads="1"/>
              </p:cNvSpPr>
              <p:nvPr/>
            </p:nvSpPr>
            <p:spPr bwMode="auto">
              <a:xfrm>
                <a:off x="2572" y="2772"/>
                <a:ext cx="506" cy="153"/>
              </a:xfrm>
              <a:prstGeom prst="curvedUpArrow">
                <a:avLst>
                  <a:gd name="adj1" fmla="val 66144"/>
                  <a:gd name="adj2" fmla="val 132288"/>
                  <a:gd name="adj3" fmla="val 33333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endParaRPr lang="en-US"/>
              </a:p>
            </p:txBody>
          </p:sp>
          <p:sp>
            <p:nvSpPr>
              <p:cNvPr id="17509" name="AutoShape 179"/>
              <p:cNvSpPr>
                <a:spLocks noChangeArrowheads="1"/>
              </p:cNvSpPr>
              <p:nvPr/>
            </p:nvSpPr>
            <p:spPr bwMode="auto">
              <a:xfrm>
                <a:off x="2572" y="2908"/>
                <a:ext cx="506" cy="153"/>
              </a:xfrm>
              <a:prstGeom prst="curvedDownArrow">
                <a:avLst>
                  <a:gd name="adj1" fmla="val 66144"/>
                  <a:gd name="adj2" fmla="val 132288"/>
                  <a:gd name="adj3" fmla="val 33333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endParaRPr lang="en-US"/>
              </a:p>
            </p:txBody>
          </p:sp>
          <p:sp>
            <p:nvSpPr>
              <p:cNvPr id="17510" name="Rectangle 180"/>
              <p:cNvSpPr>
                <a:spLocks noChangeArrowheads="1"/>
              </p:cNvSpPr>
              <p:nvPr/>
            </p:nvSpPr>
            <p:spPr bwMode="auto">
              <a:xfrm>
                <a:off x="2541" y="2746"/>
                <a:ext cx="226" cy="3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endParaRPr lang="en-US"/>
              </a:p>
            </p:txBody>
          </p:sp>
          <p:sp>
            <p:nvSpPr>
              <p:cNvPr id="17511" name="Rectangle 181"/>
              <p:cNvSpPr>
                <a:spLocks noChangeArrowheads="1"/>
              </p:cNvSpPr>
              <p:nvPr/>
            </p:nvSpPr>
            <p:spPr bwMode="auto">
              <a:xfrm>
                <a:off x="2541" y="2875"/>
                <a:ext cx="367" cy="8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endParaRPr lang="en-US"/>
              </a:p>
            </p:txBody>
          </p:sp>
        </p:grpSp>
        <p:grpSp>
          <p:nvGrpSpPr>
            <p:cNvPr id="17416" name="Group 182"/>
            <p:cNvGrpSpPr>
              <a:grpSpLocks/>
            </p:cNvGrpSpPr>
            <p:nvPr/>
          </p:nvGrpSpPr>
          <p:grpSpPr bwMode="auto">
            <a:xfrm>
              <a:off x="1975928" y="2035699"/>
              <a:ext cx="301534" cy="383960"/>
              <a:chOff x="2993" y="2983"/>
              <a:chExt cx="289" cy="368"/>
            </a:xfrm>
          </p:grpSpPr>
          <p:sp>
            <p:nvSpPr>
              <p:cNvPr id="17502" name="Oval 19"/>
              <p:cNvSpPr>
                <a:spLocks noChangeArrowheads="1"/>
              </p:cNvSpPr>
              <p:nvPr/>
            </p:nvSpPr>
            <p:spPr bwMode="auto">
              <a:xfrm>
                <a:off x="3030" y="3102"/>
                <a:ext cx="117" cy="136"/>
              </a:xfrm>
              <a:prstGeom prst="ellipse">
                <a:avLst/>
              </a:prstGeom>
              <a:solidFill>
                <a:srgbClr val="00BB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03" name="Oval 20"/>
              <p:cNvSpPr>
                <a:spLocks noChangeArrowheads="1"/>
              </p:cNvSpPr>
              <p:nvPr/>
            </p:nvSpPr>
            <p:spPr bwMode="auto">
              <a:xfrm>
                <a:off x="3137" y="3103"/>
                <a:ext cx="117" cy="135"/>
              </a:xfrm>
              <a:prstGeom prst="ellipse">
                <a:avLst/>
              </a:prstGeom>
              <a:solidFill>
                <a:srgbClr val="FF00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04" name="Oval 22"/>
              <p:cNvSpPr>
                <a:spLocks noChangeArrowheads="1"/>
              </p:cNvSpPr>
              <p:nvPr/>
            </p:nvSpPr>
            <p:spPr bwMode="auto">
              <a:xfrm>
                <a:off x="2993" y="2985"/>
                <a:ext cx="116" cy="136"/>
              </a:xfrm>
              <a:prstGeom prst="ellipse">
                <a:avLst/>
              </a:prstGeom>
              <a:solidFill>
                <a:srgbClr val="CC00FF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05" name="Oval 29"/>
              <p:cNvSpPr>
                <a:spLocks noChangeArrowheads="1"/>
              </p:cNvSpPr>
              <p:nvPr/>
            </p:nvSpPr>
            <p:spPr bwMode="auto">
              <a:xfrm>
                <a:off x="3165" y="2985"/>
                <a:ext cx="117" cy="136"/>
              </a:xfrm>
              <a:prstGeom prst="ellipse">
                <a:avLst/>
              </a:prstGeom>
              <a:solidFill>
                <a:srgbClr val="969696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06" name="Oval 35"/>
              <p:cNvSpPr>
                <a:spLocks noChangeArrowheads="1"/>
              </p:cNvSpPr>
              <p:nvPr/>
            </p:nvSpPr>
            <p:spPr bwMode="auto">
              <a:xfrm>
                <a:off x="3080" y="2983"/>
                <a:ext cx="117" cy="136"/>
              </a:xfrm>
              <a:prstGeom prst="ellipse">
                <a:avLst/>
              </a:prstGeom>
              <a:solidFill>
                <a:srgbClr val="FFFF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07" name="Oval 19"/>
              <p:cNvSpPr>
                <a:spLocks noChangeArrowheads="1"/>
              </p:cNvSpPr>
              <p:nvPr/>
            </p:nvSpPr>
            <p:spPr bwMode="auto">
              <a:xfrm>
                <a:off x="3078" y="3215"/>
                <a:ext cx="117" cy="136"/>
              </a:xfrm>
              <a:prstGeom prst="ellipse">
                <a:avLst/>
              </a:prstGeom>
              <a:solidFill>
                <a:srgbClr val="00BB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17417" name="Group 189"/>
            <p:cNvGrpSpPr>
              <a:grpSpLocks/>
            </p:cNvGrpSpPr>
            <p:nvPr/>
          </p:nvGrpSpPr>
          <p:grpSpPr bwMode="auto">
            <a:xfrm>
              <a:off x="2005143" y="1415938"/>
              <a:ext cx="326575" cy="381873"/>
              <a:chOff x="3021" y="2389"/>
              <a:chExt cx="313" cy="366"/>
            </a:xfrm>
          </p:grpSpPr>
          <p:sp>
            <p:nvSpPr>
              <p:cNvPr id="17496" name="Oval 19"/>
              <p:cNvSpPr>
                <a:spLocks noChangeArrowheads="1"/>
              </p:cNvSpPr>
              <p:nvPr/>
            </p:nvSpPr>
            <p:spPr bwMode="auto">
              <a:xfrm>
                <a:off x="3058" y="2494"/>
                <a:ext cx="117" cy="136"/>
              </a:xfrm>
              <a:prstGeom prst="ellipse">
                <a:avLst/>
              </a:prstGeom>
              <a:solidFill>
                <a:srgbClr val="00BB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97" name="Oval 22"/>
              <p:cNvSpPr>
                <a:spLocks noChangeArrowheads="1"/>
              </p:cNvSpPr>
              <p:nvPr/>
            </p:nvSpPr>
            <p:spPr bwMode="auto">
              <a:xfrm>
                <a:off x="3021" y="2583"/>
                <a:ext cx="116" cy="136"/>
              </a:xfrm>
              <a:prstGeom prst="ellipse">
                <a:avLst/>
              </a:prstGeom>
              <a:solidFill>
                <a:srgbClr val="CC00FF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98" name="Oval 24"/>
              <p:cNvSpPr>
                <a:spLocks noChangeArrowheads="1"/>
              </p:cNvSpPr>
              <p:nvPr/>
            </p:nvSpPr>
            <p:spPr bwMode="auto">
              <a:xfrm>
                <a:off x="3117" y="2389"/>
                <a:ext cx="116" cy="137"/>
              </a:xfrm>
              <a:prstGeom prst="ellipse">
                <a:avLst/>
              </a:prstGeom>
              <a:solidFill>
                <a:srgbClr val="0066FF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99" name="Oval 29"/>
              <p:cNvSpPr>
                <a:spLocks noChangeArrowheads="1"/>
              </p:cNvSpPr>
              <p:nvPr/>
            </p:nvSpPr>
            <p:spPr bwMode="auto">
              <a:xfrm>
                <a:off x="3217" y="2619"/>
                <a:ext cx="117" cy="136"/>
              </a:xfrm>
              <a:prstGeom prst="ellipse">
                <a:avLst/>
              </a:prstGeom>
              <a:solidFill>
                <a:srgbClr val="969696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00" name="Oval 35"/>
              <p:cNvSpPr>
                <a:spLocks noChangeArrowheads="1"/>
              </p:cNvSpPr>
              <p:nvPr/>
            </p:nvSpPr>
            <p:spPr bwMode="auto">
              <a:xfrm>
                <a:off x="3108" y="2617"/>
                <a:ext cx="117" cy="136"/>
              </a:xfrm>
              <a:prstGeom prst="ellipse">
                <a:avLst/>
              </a:prstGeom>
              <a:solidFill>
                <a:srgbClr val="FFFF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01" name="Oval 24"/>
              <p:cNvSpPr>
                <a:spLocks noChangeArrowheads="1"/>
              </p:cNvSpPr>
              <p:nvPr/>
            </p:nvSpPr>
            <p:spPr bwMode="auto">
              <a:xfrm>
                <a:off x="3163" y="2505"/>
                <a:ext cx="116" cy="137"/>
              </a:xfrm>
              <a:prstGeom prst="ellipse">
                <a:avLst/>
              </a:prstGeom>
              <a:solidFill>
                <a:srgbClr val="0066FF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17418" name="AutoShape 196"/>
            <p:cNvSpPr>
              <a:spLocks noChangeArrowheads="1"/>
            </p:cNvSpPr>
            <p:nvPr/>
          </p:nvSpPr>
          <p:spPr bwMode="auto">
            <a:xfrm>
              <a:off x="2311893" y="2196378"/>
              <a:ext cx="432998" cy="163809"/>
            </a:xfrm>
            <a:prstGeom prst="notchedRightArrow">
              <a:avLst>
                <a:gd name="adj1" fmla="val 50000"/>
                <a:gd name="adj2" fmla="val 6608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7419" name="AutoShape 197"/>
            <p:cNvSpPr>
              <a:spLocks noChangeArrowheads="1"/>
            </p:cNvSpPr>
            <p:nvPr/>
          </p:nvSpPr>
          <p:spPr bwMode="auto">
            <a:xfrm>
              <a:off x="2311893" y="1443065"/>
              <a:ext cx="432998" cy="163809"/>
            </a:xfrm>
            <a:prstGeom prst="notchedRightArrow">
              <a:avLst>
                <a:gd name="adj1" fmla="val 50000"/>
                <a:gd name="adj2" fmla="val 6608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grpSp>
          <p:nvGrpSpPr>
            <p:cNvPr id="17420" name="Group 198"/>
            <p:cNvGrpSpPr>
              <a:grpSpLocks/>
            </p:cNvGrpSpPr>
            <p:nvPr/>
          </p:nvGrpSpPr>
          <p:grpSpPr bwMode="auto">
            <a:xfrm>
              <a:off x="2744892" y="1996051"/>
              <a:ext cx="389176" cy="512294"/>
              <a:chOff x="3730" y="2945"/>
              <a:chExt cx="373" cy="491"/>
            </a:xfrm>
          </p:grpSpPr>
          <p:sp>
            <p:nvSpPr>
              <p:cNvPr id="17484" name="Oval 19"/>
              <p:cNvSpPr>
                <a:spLocks noChangeArrowheads="1"/>
              </p:cNvSpPr>
              <p:nvPr/>
            </p:nvSpPr>
            <p:spPr bwMode="auto">
              <a:xfrm>
                <a:off x="3767" y="3187"/>
                <a:ext cx="117" cy="136"/>
              </a:xfrm>
              <a:prstGeom prst="ellipse">
                <a:avLst/>
              </a:prstGeom>
              <a:solidFill>
                <a:srgbClr val="00BB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85" name="Oval 20"/>
              <p:cNvSpPr>
                <a:spLocks noChangeArrowheads="1"/>
              </p:cNvSpPr>
              <p:nvPr/>
            </p:nvSpPr>
            <p:spPr bwMode="auto">
              <a:xfrm>
                <a:off x="3874" y="3188"/>
                <a:ext cx="117" cy="135"/>
              </a:xfrm>
              <a:prstGeom prst="ellipse">
                <a:avLst/>
              </a:prstGeom>
              <a:solidFill>
                <a:srgbClr val="FF00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86" name="Oval 22"/>
              <p:cNvSpPr>
                <a:spLocks noChangeArrowheads="1"/>
              </p:cNvSpPr>
              <p:nvPr/>
            </p:nvSpPr>
            <p:spPr bwMode="auto">
              <a:xfrm>
                <a:off x="3730" y="3070"/>
                <a:ext cx="116" cy="136"/>
              </a:xfrm>
              <a:prstGeom prst="ellipse">
                <a:avLst/>
              </a:prstGeom>
              <a:solidFill>
                <a:srgbClr val="CC00FF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87" name="Oval 29"/>
              <p:cNvSpPr>
                <a:spLocks noChangeArrowheads="1"/>
              </p:cNvSpPr>
              <p:nvPr/>
            </p:nvSpPr>
            <p:spPr bwMode="auto">
              <a:xfrm>
                <a:off x="3902" y="3070"/>
                <a:ext cx="117" cy="136"/>
              </a:xfrm>
              <a:prstGeom prst="ellipse">
                <a:avLst/>
              </a:prstGeom>
              <a:solidFill>
                <a:srgbClr val="969696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88" name="Oval 35"/>
              <p:cNvSpPr>
                <a:spLocks noChangeArrowheads="1"/>
              </p:cNvSpPr>
              <p:nvPr/>
            </p:nvSpPr>
            <p:spPr bwMode="auto">
              <a:xfrm>
                <a:off x="3817" y="3068"/>
                <a:ext cx="117" cy="136"/>
              </a:xfrm>
              <a:prstGeom prst="ellipse">
                <a:avLst/>
              </a:prstGeom>
              <a:solidFill>
                <a:srgbClr val="FFFF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89" name="Oval 19"/>
              <p:cNvSpPr>
                <a:spLocks noChangeArrowheads="1"/>
              </p:cNvSpPr>
              <p:nvPr/>
            </p:nvSpPr>
            <p:spPr bwMode="auto">
              <a:xfrm>
                <a:off x="3815" y="3300"/>
                <a:ext cx="117" cy="136"/>
              </a:xfrm>
              <a:prstGeom prst="ellipse">
                <a:avLst/>
              </a:prstGeom>
              <a:solidFill>
                <a:srgbClr val="00BB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90" name="Oval 19"/>
              <p:cNvSpPr>
                <a:spLocks noChangeArrowheads="1"/>
              </p:cNvSpPr>
              <p:nvPr/>
            </p:nvSpPr>
            <p:spPr bwMode="auto">
              <a:xfrm>
                <a:off x="3986" y="3245"/>
                <a:ext cx="117" cy="136"/>
              </a:xfrm>
              <a:prstGeom prst="ellipse">
                <a:avLst/>
              </a:prstGeom>
              <a:solidFill>
                <a:srgbClr val="00BB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91" name="Oval 20"/>
              <p:cNvSpPr>
                <a:spLocks noChangeArrowheads="1"/>
              </p:cNvSpPr>
              <p:nvPr/>
            </p:nvSpPr>
            <p:spPr bwMode="auto">
              <a:xfrm>
                <a:off x="3986" y="3138"/>
                <a:ext cx="117" cy="135"/>
              </a:xfrm>
              <a:prstGeom prst="ellipse">
                <a:avLst/>
              </a:prstGeom>
              <a:solidFill>
                <a:srgbClr val="FF00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92" name="Oval 22"/>
              <p:cNvSpPr>
                <a:spLocks noChangeArrowheads="1"/>
              </p:cNvSpPr>
              <p:nvPr/>
            </p:nvSpPr>
            <p:spPr bwMode="auto">
              <a:xfrm>
                <a:off x="3768" y="2957"/>
                <a:ext cx="116" cy="136"/>
              </a:xfrm>
              <a:prstGeom prst="ellipse">
                <a:avLst/>
              </a:prstGeom>
              <a:solidFill>
                <a:srgbClr val="CC00FF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93" name="Oval 29"/>
              <p:cNvSpPr>
                <a:spLocks noChangeArrowheads="1"/>
              </p:cNvSpPr>
              <p:nvPr/>
            </p:nvSpPr>
            <p:spPr bwMode="auto">
              <a:xfrm>
                <a:off x="3960" y="2978"/>
                <a:ext cx="117" cy="136"/>
              </a:xfrm>
              <a:prstGeom prst="ellipse">
                <a:avLst/>
              </a:prstGeom>
              <a:solidFill>
                <a:srgbClr val="969696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94" name="Oval 19"/>
              <p:cNvSpPr>
                <a:spLocks noChangeArrowheads="1"/>
              </p:cNvSpPr>
              <p:nvPr/>
            </p:nvSpPr>
            <p:spPr bwMode="auto">
              <a:xfrm>
                <a:off x="3902" y="3300"/>
                <a:ext cx="117" cy="136"/>
              </a:xfrm>
              <a:prstGeom prst="ellipse">
                <a:avLst/>
              </a:prstGeom>
              <a:solidFill>
                <a:srgbClr val="00BB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95" name="Oval 22"/>
              <p:cNvSpPr>
                <a:spLocks noChangeArrowheads="1"/>
              </p:cNvSpPr>
              <p:nvPr/>
            </p:nvSpPr>
            <p:spPr bwMode="auto">
              <a:xfrm>
                <a:off x="3870" y="2945"/>
                <a:ext cx="116" cy="136"/>
              </a:xfrm>
              <a:prstGeom prst="ellipse">
                <a:avLst/>
              </a:prstGeom>
              <a:solidFill>
                <a:srgbClr val="CC00FF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17421" name="Group 211"/>
            <p:cNvGrpSpPr>
              <a:grpSpLocks/>
            </p:cNvGrpSpPr>
            <p:nvPr/>
          </p:nvGrpSpPr>
          <p:grpSpPr bwMode="auto">
            <a:xfrm>
              <a:off x="2757412" y="1294907"/>
              <a:ext cx="437171" cy="497687"/>
              <a:chOff x="3742" y="2273"/>
              <a:chExt cx="419" cy="477"/>
            </a:xfrm>
          </p:grpSpPr>
          <p:sp>
            <p:nvSpPr>
              <p:cNvPr id="17472" name="Oval 19"/>
              <p:cNvSpPr>
                <a:spLocks noChangeArrowheads="1"/>
              </p:cNvSpPr>
              <p:nvPr/>
            </p:nvSpPr>
            <p:spPr bwMode="auto">
              <a:xfrm>
                <a:off x="3800" y="2379"/>
                <a:ext cx="117" cy="136"/>
              </a:xfrm>
              <a:prstGeom prst="ellipse">
                <a:avLst/>
              </a:prstGeom>
              <a:solidFill>
                <a:srgbClr val="00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73" name="Oval 22"/>
              <p:cNvSpPr>
                <a:spLocks noChangeArrowheads="1"/>
              </p:cNvSpPr>
              <p:nvPr/>
            </p:nvSpPr>
            <p:spPr bwMode="auto">
              <a:xfrm>
                <a:off x="3763" y="2568"/>
                <a:ext cx="116" cy="136"/>
              </a:xfrm>
              <a:prstGeom prst="ellipse">
                <a:avLst/>
              </a:prstGeom>
              <a:solidFill>
                <a:srgbClr val="C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74" name="Oval 24"/>
              <p:cNvSpPr>
                <a:spLocks noChangeArrowheads="1"/>
              </p:cNvSpPr>
              <p:nvPr/>
            </p:nvSpPr>
            <p:spPr bwMode="auto">
              <a:xfrm>
                <a:off x="3859" y="2274"/>
                <a:ext cx="116" cy="137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75" name="Oval 29"/>
              <p:cNvSpPr>
                <a:spLocks noChangeArrowheads="1"/>
              </p:cNvSpPr>
              <p:nvPr/>
            </p:nvSpPr>
            <p:spPr bwMode="auto">
              <a:xfrm>
                <a:off x="3959" y="2504"/>
                <a:ext cx="117" cy="136"/>
              </a:xfrm>
              <a:prstGeom prst="ellipse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76" name="Oval 35"/>
              <p:cNvSpPr>
                <a:spLocks noChangeArrowheads="1"/>
              </p:cNvSpPr>
              <p:nvPr/>
            </p:nvSpPr>
            <p:spPr bwMode="auto">
              <a:xfrm>
                <a:off x="3850" y="2502"/>
                <a:ext cx="117" cy="13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77" name="Oval 24"/>
              <p:cNvSpPr>
                <a:spLocks noChangeArrowheads="1"/>
              </p:cNvSpPr>
              <p:nvPr/>
            </p:nvSpPr>
            <p:spPr bwMode="auto">
              <a:xfrm>
                <a:off x="3905" y="2390"/>
                <a:ext cx="116" cy="137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78" name="Oval 19"/>
              <p:cNvSpPr>
                <a:spLocks noChangeArrowheads="1"/>
              </p:cNvSpPr>
              <p:nvPr/>
            </p:nvSpPr>
            <p:spPr bwMode="auto">
              <a:xfrm>
                <a:off x="3742" y="2468"/>
                <a:ext cx="117" cy="136"/>
              </a:xfrm>
              <a:prstGeom prst="ellipse">
                <a:avLst/>
              </a:prstGeom>
              <a:solidFill>
                <a:srgbClr val="00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79" name="Oval 22"/>
              <p:cNvSpPr>
                <a:spLocks noChangeArrowheads="1"/>
              </p:cNvSpPr>
              <p:nvPr/>
            </p:nvSpPr>
            <p:spPr bwMode="auto">
              <a:xfrm>
                <a:off x="3851" y="2614"/>
                <a:ext cx="116" cy="136"/>
              </a:xfrm>
              <a:prstGeom prst="ellipse">
                <a:avLst/>
              </a:prstGeom>
              <a:solidFill>
                <a:srgbClr val="C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80" name="Oval 24"/>
              <p:cNvSpPr>
                <a:spLocks noChangeArrowheads="1"/>
              </p:cNvSpPr>
              <p:nvPr/>
            </p:nvSpPr>
            <p:spPr bwMode="auto">
              <a:xfrm>
                <a:off x="3963" y="2273"/>
                <a:ext cx="116" cy="137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81" name="Oval 29"/>
              <p:cNvSpPr>
                <a:spLocks noChangeArrowheads="1"/>
              </p:cNvSpPr>
              <p:nvPr/>
            </p:nvSpPr>
            <p:spPr bwMode="auto">
              <a:xfrm>
                <a:off x="3934" y="2604"/>
                <a:ext cx="117" cy="136"/>
              </a:xfrm>
              <a:prstGeom prst="ellipse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82" name="Oval 24"/>
              <p:cNvSpPr>
                <a:spLocks noChangeArrowheads="1"/>
              </p:cNvSpPr>
              <p:nvPr/>
            </p:nvSpPr>
            <p:spPr bwMode="auto">
              <a:xfrm>
                <a:off x="4011" y="2378"/>
                <a:ext cx="116" cy="137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83" name="Oval 29"/>
              <p:cNvSpPr>
                <a:spLocks noChangeArrowheads="1"/>
              </p:cNvSpPr>
              <p:nvPr/>
            </p:nvSpPr>
            <p:spPr bwMode="auto">
              <a:xfrm>
                <a:off x="4044" y="2468"/>
                <a:ext cx="117" cy="136"/>
              </a:xfrm>
              <a:prstGeom prst="ellipse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17422" name="Group 224"/>
            <p:cNvGrpSpPr>
              <a:grpSpLocks/>
            </p:cNvGrpSpPr>
            <p:nvPr/>
          </p:nvGrpSpPr>
          <p:grpSpPr bwMode="auto">
            <a:xfrm>
              <a:off x="3190410" y="2143166"/>
              <a:ext cx="560289" cy="334922"/>
              <a:chOff x="2541" y="2746"/>
              <a:chExt cx="537" cy="321"/>
            </a:xfrm>
          </p:grpSpPr>
          <p:sp>
            <p:nvSpPr>
              <p:cNvPr id="17468" name="AutoShape 225"/>
              <p:cNvSpPr>
                <a:spLocks noChangeArrowheads="1"/>
              </p:cNvSpPr>
              <p:nvPr/>
            </p:nvSpPr>
            <p:spPr bwMode="auto">
              <a:xfrm>
                <a:off x="2572" y="2772"/>
                <a:ext cx="506" cy="153"/>
              </a:xfrm>
              <a:prstGeom prst="curvedUpArrow">
                <a:avLst>
                  <a:gd name="adj1" fmla="val 66144"/>
                  <a:gd name="adj2" fmla="val 132288"/>
                  <a:gd name="adj3" fmla="val 33333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endParaRPr lang="en-US"/>
              </a:p>
            </p:txBody>
          </p:sp>
          <p:sp>
            <p:nvSpPr>
              <p:cNvPr id="17469" name="AutoShape 226"/>
              <p:cNvSpPr>
                <a:spLocks noChangeArrowheads="1"/>
              </p:cNvSpPr>
              <p:nvPr/>
            </p:nvSpPr>
            <p:spPr bwMode="auto">
              <a:xfrm>
                <a:off x="2572" y="2908"/>
                <a:ext cx="506" cy="153"/>
              </a:xfrm>
              <a:prstGeom prst="curvedDownArrow">
                <a:avLst>
                  <a:gd name="adj1" fmla="val 66144"/>
                  <a:gd name="adj2" fmla="val 132288"/>
                  <a:gd name="adj3" fmla="val 33333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endParaRPr lang="en-US"/>
              </a:p>
            </p:txBody>
          </p:sp>
          <p:sp>
            <p:nvSpPr>
              <p:cNvPr id="17470" name="Rectangle 227"/>
              <p:cNvSpPr>
                <a:spLocks noChangeArrowheads="1"/>
              </p:cNvSpPr>
              <p:nvPr/>
            </p:nvSpPr>
            <p:spPr bwMode="auto">
              <a:xfrm>
                <a:off x="2541" y="2746"/>
                <a:ext cx="226" cy="3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endParaRPr lang="en-US"/>
              </a:p>
            </p:txBody>
          </p:sp>
          <p:sp>
            <p:nvSpPr>
              <p:cNvPr id="17471" name="Rectangle 228"/>
              <p:cNvSpPr>
                <a:spLocks noChangeArrowheads="1"/>
              </p:cNvSpPr>
              <p:nvPr/>
            </p:nvSpPr>
            <p:spPr bwMode="auto">
              <a:xfrm>
                <a:off x="2541" y="2875"/>
                <a:ext cx="367" cy="8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endParaRPr lang="en-US"/>
              </a:p>
            </p:txBody>
          </p:sp>
        </p:grpSp>
        <p:grpSp>
          <p:nvGrpSpPr>
            <p:cNvPr id="17423" name="Group 229"/>
            <p:cNvGrpSpPr>
              <a:grpSpLocks/>
            </p:cNvGrpSpPr>
            <p:nvPr/>
          </p:nvGrpSpPr>
          <p:grpSpPr bwMode="auto">
            <a:xfrm>
              <a:off x="3232144" y="1367943"/>
              <a:ext cx="560289" cy="334921"/>
              <a:chOff x="2541" y="2746"/>
              <a:chExt cx="537" cy="321"/>
            </a:xfrm>
          </p:grpSpPr>
          <p:sp>
            <p:nvSpPr>
              <p:cNvPr id="17464" name="AutoShape 230"/>
              <p:cNvSpPr>
                <a:spLocks noChangeArrowheads="1"/>
              </p:cNvSpPr>
              <p:nvPr/>
            </p:nvSpPr>
            <p:spPr bwMode="auto">
              <a:xfrm>
                <a:off x="2572" y="2772"/>
                <a:ext cx="506" cy="153"/>
              </a:xfrm>
              <a:prstGeom prst="curvedUpArrow">
                <a:avLst>
                  <a:gd name="adj1" fmla="val 66144"/>
                  <a:gd name="adj2" fmla="val 132288"/>
                  <a:gd name="adj3" fmla="val 33333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endParaRPr lang="en-US"/>
              </a:p>
            </p:txBody>
          </p:sp>
          <p:sp>
            <p:nvSpPr>
              <p:cNvPr id="17465" name="AutoShape 231"/>
              <p:cNvSpPr>
                <a:spLocks noChangeArrowheads="1"/>
              </p:cNvSpPr>
              <p:nvPr/>
            </p:nvSpPr>
            <p:spPr bwMode="auto">
              <a:xfrm>
                <a:off x="2572" y="2908"/>
                <a:ext cx="506" cy="153"/>
              </a:xfrm>
              <a:prstGeom prst="curvedDownArrow">
                <a:avLst>
                  <a:gd name="adj1" fmla="val 66144"/>
                  <a:gd name="adj2" fmla="val 132288"/>
                  <a:gd name="adj3" fmla="val 33333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endParaRPr lang="en-US"/>
              </a:p>
            </p:txBody>
          </p:sp>
          <p:sp>
            <p:nvSpPr>
              <p:cNvPr id="17466" name="Rectangle 232"/>
              <p:cNvSpPr>
                <a:spLocks noChangeArrowheads="1"/>
              </p:cNvSpPr>
              <p:nvPr/>
            </p:nvSpPr>
            <p:spPr bwMode="auto">
              <a:xfrm>
                <a:off x="2541" y="2746"/>
                <a:ext cx="226" cy="3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endParaRPr lang="en-US"/>
              </a:p>
            </p:txBody>
          </p:sp>
          <p:sp>
            <p:nvSpPr>
              <p:cNvPr id="17467" name="Rectangle 233"/>
              <p:cNvSpPr>
                <a:spLocks noChangeArrowheads="1"/>
              </p:cNvSpPr>
              <p:nvPr/>
            </p:nvSpPr>
            <p:spPr bwMode="auto">
              <a:xfrm>
                <a:off x="2541" y="2875"/>
                <a:ext cx="367" cy="8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endParaRPr lang="en-US"/>
              </a:p>
            </p:txBody>
          </p:sp>
        </p:grpSp>
        <p:grpSp>
          <p:nvGrpSpPr>
            <p:cNvPr id="17424" name="Group 234"/>
            <p:cNvGrpSpPr>
              <a:grpSpLocks/>
            </p:cNvGrpSpPr>
            <p:nvPr/>
          </p:nvGrpSpPr>
          <p:grpSpPr bwMode="auto">
            <a:xfrm>
              <a:off x="3667230" y="1945969"/>
              <a:ext cx="379786" cy="266059"/>
              <a:chOff x="4614" y="2897"/>
              <a:chExt cx="364" cy="255"/>
            </a:xfrm>
          </p:grpSpPr>
          <p:sp>
            <p:nvSpPr>
              <p:cNvPr id="17458" name="Oval 19"/>
              <p:cNvSpPr>
                <a:spLocks noChangeArrowheads="1"/>
              </p:cNvSpPr>
              <p:nvPr/>
            </p:nvSpPr>
            <p:spPr bwMode="auto">
              <a:xfrm>
                <a:off x="4651" y="3016"/>
                <a:ext cx="117" cy="136"/>
              </a:xfrm>
              <a:prstGeom prst="ellipse">
                <a:avLst/>
              </a:prstGeom>
              <a:solidFill>
                <a:srgbClr val="00BB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59" name="Oval 20"/>
              <p:cNvSpPr>
                <a:spLocks noChangeArrowheads="1"/>
              </p:cNvSpPr>
              <p:nvPr/>
            </p:nvSpPr>
            <p:spPr bwMode="auto">
              <a:xfrm>
                <a:off x="4758" y="3017"/>
                <a:ext cx="117" cy="135"/>
              </a:xfrm>
              <a:prstGeom prst="ellipse">
                <a:avLst/>
              </a:prstGeom>
              <a:solidFill>
                <a:srgbClr val="FF00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60" name="Oval 22"/>
              <p:cNvSpPr>
                <a:spLocks noChangeArrowheads="1"/>
              </p:cNvSpPr>
              <p:nvPr/>
            </p:nvSpPr>
            <p:spPr bwMode="auto">
              <a:xfrm>
                <a:off x="4614" y="2899"/>
                <a:ext cx="116" cy="136"/>
              </a:xfrm>
              <a:prstGeom prst="ellipse">
                <a:avLst/>
              </a:prstGeom>
              <a:solidFill>
                <a:srgbClr val="CC00FF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61" name="Oval 29"/>
              <p:cNvSpPr>
                <a:spLocks noChangeArrowheads="1"/>
              </p:cNvSpPr>
              <p:nvPr/>
            </p:nvSpPr>
            <p:spPr bwMode="auto">
              <a:xfrm>
                <a:off x="4786" y="2899"/>
                <a:ext cx="117" cy="136"/>
              </a:xfrm>
              <a:prstGeom prst="ellipse">
                <a:avLst/>
              </a:prstGeom>
              <a:solidFill>
                <a:srgbClr val="969696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62" name="Oval 35"/>
              <p:cNvSpPr>
                <a:spLocks noChangeArrowheads="1"/>
              </p:cNvSpPr>
              <p:nvPr/>
            </p:nvSpPr>
            <p:spPr bwMode="auto">
              <a:xfrm>
                <a:off x="4701" y="2897"/>
                <a:ext cx="117" cy="136"/>
              </a:xfrm>
              <a:prstGeom prst="ellipse">
                <a:avLst/>
              </a:prstGeom>
              <a:solidFill>
                <a:srgbClr val="FFFF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63" name="Oval 19"/>
              <p:cNvSpPr>
                <a:spLocks noChangeArrowheads="1"/>
              </p:cNvSpPr>
              <p:nvPr/>
            </p:nvSpPr>
            <p:spPr bwMode="auto">
              <a:xfrm>
                <a:off x="4861" y="2990"/>
                <a:ext cx="117" cy="136"/>
              </a:xfrm>
              <a:prstGeom prst="ellipse">
                <a:avLst/>
              </a:prstGeom>
              <a:solidFill>
                <a:srgbClr val="00BB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17425" name="Group 241"/>
            <p:cNvGrpSpPr>
              <a:grpSpLocks/>
            </p:cNvGrpSpPr>
            <p:nvPr/>
          </p:nvGrpSpPr>
          <p:grpSpPr bwMode="auto">
            <a:xfrm>
              <a:off x="3674533" y="2450960"/>
              <a:ext cx="407958" cy="272319"/>
              <a:chOff x="4621" y="3381"/>
              <a:chExt cx="391" cy="261"/>
            </a:xfrm>
          </p:grpSpPr>
          <p:sp>
            <p:nvSpPr>
              <p:cNvPr id="17452" name="Oval 19"/>
              <p:cNvSpPr>
                <a:spLocks noChangeArrowheads="1"/>
              </p:cNvSpPr>
              <p:nvPr/>
            </p:nvSpPr>
            <p:spPr bwMode="auto">
              <a:xfrm>
                <a:off x="4621" y="3401"/>
                <a:ext cx="117" cy="136"/>
              </a:xfrm>
              <a:prstGeom prst="ellipse">
                <a:avLst/>
              </a:prstGeom>
              <a:solidFill>
                <a:srgbClr val="00BB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53" name="Oval 19"/>
              <p:cNvSpPr>
                <a:spLocks noChangeArrowheads="1"/>
              </p:cNvSpPr>
              <p:nvPr/>
            </p:nvSpPr>
            <p:spPr bwMode="auto">
              <a:xfrm>
                <a:off x="4679" y="3506"/>
                <a:ext cx="117" cy="136"/>
              </a:xfrm>
              <a:prstGeom prst="ellipse">
                <a:avLst/>
              </a:prstGeom>
              <a:solidFill>
                <a:srgbClr val="00BB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54" name="Oval 20"/>
              <p:cNvSpPr>
                <a:spLocks noChangeArrowheads="1"/>
              </p:cNvSpPr>
              <p:nvPr/>
            </p:nvSpPr>
            <p:spPr bwMode="auto">
              <a:xfrm>
                <a:off x="4793" y="3506"/>
                <a:ext cx="117" cy="135"/>
              </a:xfrm>
              <a:prstGeom prst="ellipse">
                <a:avLst/>
              </a:prstGeom>
              <a:solidFill>
                <a:srgbClr val="FF00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55" name="Oval 22"/>
              <p:cNvSpPr>
                <a:spLocks noChangeArrowheads="1"/>
              </p:cNvSpPr>
              <p:nvPr/>
            </p:nvSpPr>
            <p:spPr bwMode="auto">
              <a:xfrm>
                <a:off x="4736" y="3393"/>
                <a:ext cx="116" cy="136"/>
              </a:xfrm>
              <a:prstGeom prst="ellipse">
                <a:avLst/>
              </a:prstGeom>
              <a:solidFill>
                <a:srgbClr val="CC00FF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56" name="Oval 29"/>
              <p:cNvSpPr>
                <a:spLocks noChangeArrowheads="1"/>
              </p:cNvSpPr>
              <p:nvPr/>
            </p:nvSpPr>
            <p:spPr bwMode="auto">
              <a:xfrm>
                <a:off x="4895" y="3469"/>
                <a:ext cx="117" cy="136"/>
              </a:xfrm>
              <a:prstGeom prst="ellipse">
                <a:avLst/>
              </a:prstGeom>
              <a:solidFill>
                <a:srgbClr val="969696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57" name="Oval 22"/>
              <p:cNvSpPr>
                <a:spLocks noChangeArrowheads="1"/>
              </p:cNvSpPr>
              <p:nvPr/>
            </p:nvSpPr>
            <p:spPr bwMode="auto">
              <a:xfrm>
                <a:off x="4838" y="3381"/>
                <a:ext cx="116" cy="136"/>
              </a:xfrm>
              <a:prstGeom prst="ellipse">
                <a:avLst/>
              </a:prstGeom>
              <a:solidFill>
                <a:srgbClr val="CC00FF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17426" name="AutoShape 248"/>
            <p:cNvSpPr>
              <a:spLocks noChangeArrowheads="1"/>
            </p:cNvSpPr>
            <p:nvPr/>
          </p:nvSpPr>
          <p:spPr bwMode="auto">
            <a:xfrm>
              <a:off x="4106488" y="2531299"/>
              <a:ext cx="432998" cy="163809"/>
            </a:xfrm>
            <a:prstGeom prst="notchedRightArrow">
              <a:avLst>
                <a:gd name="adj1" fmla="val 50000"/>
                <a:gd name="adj2" fmla="val 6608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7427" name="AutoShape 249"/>
            <p:cNvSpPr>
              <a:spLocks noChangeArrowheads="1"/>
            </p:cNvSpPr>
            <p:nvPr/>
          </p:nvSpPr>
          <p:spPr bwMode="auto">
            <a:xfrm>
              <a:off x="4106488" y="1975184"/>
              <a:ext cx="432998" cy="163809"/>
            </a:xfrm>
            <a:prstGeom prst="notchedRightArrow">
              <a:avLst>
                <a:gd name="adj1" fmla="val 50000"/>
                <a:gd name="adj2" fmla="val 6608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grpSp>
          <p:nvGrpSpPr>
            <p:cNvPr id="17428" name="Group 250"/>
            <p:cNvGrpSpPr>
              <a:grpSpLocks/>
            </p:cNvGrpSpPr>
            <p:nvPr/>
          </p:nvGrpSpPr>
          <p:grpSpPr bwMode="auto">
            <a:xfrm>
              <a:off x="3780957" y="1531751"/>
              <a:ext cx="291100" cy="370396"/>
              <a:chOff x="4723" y="2500"/>
              <a:chExt cx="279" cy="355"/>
            </a:xfrm>
          </p:grpSpPr>
          <p:sp>
            <p:nvSpPr>
              <p:cNvPr id="17446" name="Oval 19"/>
              <p:cNvSpPr>
                <a:spLocks noChangeArrowheads="1"/>
              </p:cNvSpPr>
              <p:nvPr/>
            </p:nvSpPr>
            <p:spPr bwMode="auto">
              <a:xfrm>
                <a:off x="4723" y="2606"/>
                <a:ext cx="117" cy="136"/>
              </a:xfrm>
              <a:prstGeom prst="ellipse">
                <a:avLst/>
              </a:prstGeom>
              <a:solidFill>
                <a:srgbClr val="00BB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47" name="Oval 24"/>
              <p:cNvSpPr>
                <a:spLocks noChangeArrowheads="1"/>
              </p:cNvSpPr>
              <p:nvPr/>
            </p:nvSpPr>
            <p:spPr bwMode="auto">
              <a:xfrm>
                <a:off x="4782" y="2501"/>
                <a:ext cx="116" cy="137"/>
              </a:xfrm>
              <a:prstGeom prst="ellipse">
                <a:avLst/>
              </a:prstGeom>
              <a:solidFill>
                <a:srgbClr val="0066FF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48" name="Oval 19"/>
              <p:cNvSpPr>
                <a:spLocks noChangeArrowheads="1"/>
              </p:cNvSpPr>
              <p:nvPr/>
            </p:nvSpPr>
            <p:spPr bwMode="auto">
              <a:xfrm>
                <a:off x="4875" y="2711"/>
                <a:ext cx="117" cy="136"/>
              </a:xfrm>
              <a:prstGeom prst="ellipse">
                <a:avLst/>
              </a:prstGeom>
              <a:solidFill>
                <a:srgbClr val="00BB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49" name="Oval 22"/>
              <p:cNvSpPr>
                <a:spLocks noChangeArrowheads="1"/>
              </p:cNvSpPr>
              <p:nvPr/>
            </p:nvSpPr>
            <p:spPr bwMode="auto">
              <a:xfrm>
                <a:off x="4770" y="2719"/>
                <a:ext cx="116" cy="136"/>
              </a:xfrm>
              <a:prstGeom prst="ellipse">
                <a:avLst/>
              </a:prstGeom>
              <a:solidFill>
                <a:srgbClr val="CC00FF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50" name="Oval 24"/>
              <p:cNvSpPr>
                <a:spLocks noChangeArrowheads="1"/>
              </p:cNvSpPr>
              <p:nvPr/>
            </p:nvSpPr>
            <p:spPr bwMode="auto">
              <a:xfrm>
                <a:off x="4886" y="2500"/>
                <a:ext cx="116" cy="137"/>
              </a:xfrm>
              <a:prstGeom prst="ellipse">
                <a:avLst/>
              </a:prstGeom>
              <a:solidFill>
                <a:srgbClr val="0066FF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51" name="Oval 29"/>
              <p:cNvSpPr>
                <a:spLocks noChangeArrowheads="1"/>
              </p:cNvSpPr>
              <p:nvPr/>
            </p:nvSpPr>
            <p:spPr bwMode="auto">
              <a:xfrm>
                <a:off x="4839" y="2612"/>
                <a:ext cx="117" cy="136"/>
              </a:xfrm>
              <a:prstGeom prst="ellipse">
                <a:avLst/>
              </a:prstGeom>
              <a:solidFill>
                <a:srgbClr val="969696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17429" name="Group 257"/>
            <p:cNvGrpSpPr>
              <a:grpSpLocks/>
            </p:cNvGrpSpPr>
            <p:nvPr/>
          </p:nvGrpSpPr>
          <p:grpSpPr bwMode="auto">
            <a:xfrm>
              <a:off x="3745482" y="1089363"/>
              <a:ext cx="330748" cy="387090"/>
              <a:chOff x="4689" y="2076"/>
              <a:chExt cx="317" cy="371"/>
            </a:xfrm>
          </p:grpSpPr>
          <p:sp>
            <p:nvSpPr>
              <p:cNvPr id="17440" name="Oval 22"/>
              <p:cNvSpPr>
                <a:spLocks noChangeArrowheads="1"/>
              </p:cNvSpPr>
              <p:nvPr/>
            </p:nvSpPr>
            <p:spPr bwMode="auto">
              <a:xfrm>
                <a:off x="4703" y="2257"/>
                <a:ext cx="116" cy="136"/>
              </a:xfrm>
              <a:prstGeom prst="ellipse">
                <a:avLst/>
              </a:prstGeom>
              <a:solidFill>
                <a:srgbClr val="CC00FF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41" name="Oval 29"/>
              <p:cNvSpPr>
                <a:spLocks noChangeArrowheads="1"/>
              </p:cNvSpPr>
              <p:nvPr/>
            </p:nvSpPr>
            <p:spPr bwMode="auto">
              <a:xfrm>
                <a:off x="4796" y="2311"/>
                <a:ext cx="117" cy="136"/>
              </a:xfrm>
              <a:prstGeom prst="ellipse">
                <a:avLst/>
              </a:prstGeom>
              <a:solidFill>
                <a:srgbClr val="969696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42" name="Oval 35"/>
              <p:cNvSpPr>
                <a:spLocks noChangeArrowheads="1"/>
              </p:cNvSpPr>
              <p:nvPr/>
            </p:nvSpPr>
            <p:spPr bwMode="auto">
              <a:xfrm>
                <a:off x="4790" y="2191"/>
                <a:ext cx="117" cy="136"/>
              </a:xfrm>
              <a:prstGeom prst="ellipse">
                <a:avLst/>
              </a:prstGeom>
              <a:solidFill>
                <a:srgbClr val="FFFF0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43" name="Oval 24"/>
              <p:cNvSpPr>
                <a:spLocks noChangeArrowheads="1"/>
              </p:cNvSpPr>
              <p:nvPr/>
            </p:nvSpPr>
            <p:spPr bwMode="auto">
              <a:xfrm>
                <a:off x="4689" y="2137"/>
                <a:ext cx="116" cy="137"/>
              </a:xfrm>
              <a:prstGeom prst="ellipse">
                <a:avLst/>
              </a:prstGeom>
              <a:solidFill>
                <a:srgbClr val="0066FF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44" name="Oval 24"/>
              <p:cNvSpPr>
                <a:spLocks noChangeArrowheads="1"/>
              </p:cNvSpPr>
              <p:nvPr/>
            </p:nvSpPr>
            <p:spPr bwMode="auto">
              <a:xfrm>
                <a:off x="4790" y="2076"/>
                <a:ext cx="116" cy="137"/>
              </a:xfrm>
              <a:prstGeom prst="ellipse">
                <a:avLst/>
              </a:prstGeom>
              <a:solidFill>
                <a:srgbClr val="0066FF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45" name="Oval 29"/>
              <p:cNvSpPr>
                <a:spLocks noChangeArrowheads="1"/>
              </p:cNvSpPr>
              <p:nvPr/>
            </p:nvSpPr>
            <p:spPr bwMode="auto">
              <a:xfrm>
                <a:off x="4889" y="2242"/>
                <a:ext cx="117" cy="136"/>
              </a:xfrm>
              <a:prstGeom prst="ellipse">
                <a:avLst/>
              </a:prstGeom>
              <a:solidFill>
                <a:srgbClr val="969696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17430" name="AutoShape 264"/>
            <p:cNvSpPr>
              <a:spLocks noChangeArrowheads="1"/>
            </p:cNvSpPr>
            <p:nvPr/>
          </p:nvSpPr>
          <p:spPr bwMode="auto">
            <a:xfrm>
              <a:off x="4106488" y="1679910"/>
              <a:ext cx="432998" cy="163809"/>
            </a:xfrm>
            <a:prstGeom prst="notchedRightArrow">
              <a:avLst>
                <a:gd name="adj1" fmla="val 50000"/>
                <a:gd name="adj2" fmla="val 6608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7431" name="AutoShape 265"/>
            <p:cNvSpPr>
              <a:spLocks noChangeArrowheads="1"/>
            </p:cNvSpPr>
            <p:nvPr/>
          </p:nvSpPr>
          <p:spPr bwMode="auto">
            <a:xfrm>
              <a:off x="4106488" y="1123794"/>
              <a:ext cx="432998" cy="163809"/>
            </a:xfrm>
            <a:prstGeom prst="notchedRightArrow">
              <a:avLst>
                <a:gd name="adj1" fmla="val 50000"/>
                <a:gd name="adj2" fmla="val 6608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5000"/>
                </a:lnSpc>
              </a:pPr>
              <a:endParaRPr lang="en-US"/>
            </a:p>
          </p:txBody>
        </p:sp>
        <p:sp>
          <p:nvSpPr>
            <p:cNvPr id="17432" name="Line 267"/>
            <p:cNvSpPr>
              <a:spLocks noChangeShapeType="1"/>
            </p:cNvSpPr>
            <p:nvPr/>
          </p:nvSpPr>
          <p:spPr bwMode="auto">
            <a:xfrm>
              <a:off x="1257047" y="1309514"/>
              <a:ext cx="0" cy="32657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268"/>
            <p:cNvSpPr>
              <a:spLocks noChangeShapeType="1"/>
            </p:cNvSpPr>
            <p:nvPr/>
          </p:nvSpPr>
          <p:spPr bwMode="auto">
            <a:xfrm>
              <a:off x="2991127" y="953725"/>
              <a:ext cx="0" cy="3265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269"/>
            <p:cNvSpPr>
              <a:spLocks noChangeShapeType="1"/>
            </p:cNvSpPr>
            <p:nvPr/>
          </p:nvSpPr>
          <p:spPr bwMode="auto">
            <a:xfrm>
              <a:off x="4559450" y="1353336"/>
              <a:ext cx="0" cy="32657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5" name="Rectangle 270"/>
          <p:cNvSpPr>
            <a:spLocks noChangeArrowheads="1"/>
          </p:cNvSpPr>
          <p:nvPr/>
        </p:nvSpPr>
        <p:spPr bwMode="auto">
          <a:xfrm>
            <a:off x="117695" y="638690"/>
            <a:ext cx="31414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 pitchFamily="18" charset="0"/>
                <a:cs typeface="Tahoma" pitchFamily="34" charset="0"/>
              </a:rPr>
              <a:t>Following a single lineage.</a:t>
            </a:r>
          </a:p>
        </p:txBody>
      </p:sp>
      <p:sp>
        <p:nvSpPr>
          <p:cNvPr id="1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5106" y="6221500"/>
            <a:ext cx="609594" cy="457200"/>
          </a:xfrm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86456F3-30AC-4D07-A78D-FE932FC2F6A8}" type="slidenum">
              <a:rPr lang="he-IL" sz="2400" b="1" smtClean="0">
                <a:latin typeface="+mn-lt"/>
              </a:rPr>
              <a:pPr eaLnBrk="1" hangingPunct="1"/>
              <a:t>6</a:t>
            </a:fld>
            <a:endParaRPr lang="en-US" sz="2400" b="1" dirty="0" smtClean="0">
              <a:latin typeface="+mn-lt"/>
            </a:endParaRPr>
          </a:p>
        </p:txBody>
      </p:sp>
      <p:sp>
        <p:nvSpPr>
          <p:cNvPr id="125" name="Rectangle 151"/>
          <p:cNvSpPr>
            <a:spLocks noChangeArrowheads="1"/>
          </p:cNvSpPr>
          <p:nvPr/>
        </p:nvSpPr>
        <p:spPr bwMode="auto">
          <a:xfrm>
            <a:off x="4481990" y="2973650"/>
            <a:ext cx="4272273" cy="21459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lIns="72000" tIns="72000" rIns="72000" bIns="7200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b="1" dirty="0" smtClean="0">
                <a:latin typeface="Times" pitchFamily="18" charset="0"/>
                <a:cs typeface="Tahoma" pitchFamily="34" charset="0"/>
              </a:rPr>
              <a:t>Composome</a:t>
            </a:r>
            <a:r>
              <a:rPr lang="en-US" sz="2000" dirty="0" smtClean="0">
                <a:latin typeface="Times" pitchFamily="18" charset="0"/>
                <a:cs typeface="Tahoma" pitchFamily="34" charset="0"/>
              </a:rPr>
              <a:t> (compositional genome) = a faithfully replicating composition/assembly.</a:t>
            </a:r>
          </a:p>
          <a:p>
            <a:pPr algn="just">
              <a:spcAft>
                <a:spcPts val="1200"/>
              </a:spcAft>
            </a:pPr>
            <a:r>
              <a:rPr lang="en-US" sz="2000" b="1" u="sng" dirty="0" smtClean="0">
                <a:latin typeface="Times" pitchFamily="18" charset="0"/>
                <a:cs typeface="Tahoma" pitchFamily="34" charset="0"/>
              </a:rPr>
              <a:t>Compotype</a:t>
            </a:r>
            <a:r>
              <a:rPr lang="en-US" sz="2000" dirty="0" smtClean="0">
                <a:latin typeface="Times" pitchFamily="18" charset="0"/>
                <a:cs typeface="Tahoma" pitchFamily="34" charset="0"/>
              </a:rPr>
              <a:t> (composome type) = a collection of similar composomes </a:t>
            </a:r>
            <a:r>
              <a:rPr lang="en-US" sz="2000" dirty="0" smtClean="0">
                <a:latin typeface="Times" pitchFamily="18" charset="0"/>
                <a:cs typeface="Tahoma" pitchFamily="34" charset="0"/>
                <a:sym typeface="Wingdings" panose="05000000000000000000" pitchFamily="2" charset="2"/>
              </a:rPr>
              <a:t> </a:t>
            </a:r>
            <a:r>
              <a:rPr lang="en-US" sz="2000" dirty="0" err="1" smtClean="0">
                <a:latin typeface="Times" pitchFamily="18" charset="0"/>
                <a:cs typeface="Tahoma" pitchFamily="34" charset="0"/>
                <a:sym typeface="Wingdings" panose="05000000000000000000" pitchFamily="2" charset="2"/>
              </a:rPr>
              <a:t>quasispecies</a:t>
            </a:r>
            <a:r>
              <a:rPr lang="en-US" sz="2000" dirty="0" smtClean="0">
                <a:latin typeface="Times" pitchFamily="18" charset="0"/>
                <a:cs typeface="Tahoma" pitchFamily="34" charset="0"/>
              </a:rPr>
              <a:t>.</a:t>
            </a:r>
            <a:endParaRPr lang="en-US" sz="2000" dirty="0">
              <a:latin typeface="Times" pitchFamily="18" charset="0"/>
              <a:cs typeface="Tahom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7608" y="3417385"/>
            <a:ext cx="4219367" cy="3344095"/>
            <a:chOff x="127608" y="3417385"/>
            <a:chExt cx="4219367" cy="3344095"/>
          </a:xfrm>
        </p:grpSpPr>
        <p:pic>
          <p:nvPicPr>
            <p:cNvPr id="17436" name="Picture 4" descr="carpet-36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" t="4500" r="6269" b="1603"/>
            <a:stretch/>
          </p:blipFill>
          <p:spPr bwMode="auto">
            <a:xfrm>
              <a:off x="127608" y="3744035"/>
              <a:ext cx="3965736" cy="3017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7" name="Text Box 272"/>
            <p:cNvSpPr txBox="1">
              <a:spLocks noChangeArrowheads="1"/>
            </p:cNvSpPr>
            <p:nvPr/>
          </p:nvSpPr>
          <p:spPr bwMode="auto">
            <a:xfrm rot="16200000">
              <a:off x="3108921" y="4962258"/>
              <a:ext cx="2161415" cy="314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5000"/>
                </a:lnSpc>
              </a:pPr>
              <a:r>
                <a:rPr lang="en-US" sz="1600" dirty="0"/>
                <a:t>Compositional Similarity</a:t>
              </a:r>
            </a:p>
          </p:txBody>
        </p:sp>
        <p:sp>
          <p:nvSpPr>
            <p:cNvPr id="129" name="Rectangle 270"/>
            <p:cNvSpPr>
              <a:spLocks noChangeArrowheads="1"/>
            </p:cNvSpPr>
            <p:nvPr/>
          </p:nvSpPr>
          <p:spPr bwMode="auto">
            <a:xfrm>
              <a:off x="881590" y="3417385"/>
              <a:ext cx="2566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Times" pitchFamily="18" charset="0"/>
                  <a:cs typeface="Tahoma" pitchFamily="34" charset="0"/>
                </a:rPr>
                <a:t>Similarity ‘carpet’</a:t>
              </a:r>
              <a:endParaRPr lang="en-US" sz="2400" dirty="0">
                <a:latin typeface="Times" pitchFamily="18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5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91980" y="143635"/>
            <a:ext cx="3465385" cy="9048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 smtClean="0">
                <a:latin typeface="+mn-lt"/>
                <a:cs typeface="Times New Roman" pitchFamily="18" charset="0"/>
              </a:rPr>
              <a:t>Present-day organism </a:t>
            </a:r>
            <a:r>
              <a:rPr lang="en-US" sz="2400" b="1" dirty="0">
                <a:cs typeface="Times New Roman" pitchFamily="18" charset="0"/>
              </a:rPr>
              <a:t>–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Complex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56322" name="Picture 2" descr="Yeast Metabolic Netwo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2609" r="2745" b="2153"/>
          <a:stretch/>
        </p:blipFill>
        <p:spPr bwMode="auto">
          <a:xfrm>
            <a:off x="26495" y="53625"/>
            <a:ext cx="4365485" cy="295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www.quia.com/files/quia/users/rebekahking1/Activities/eagle_food_we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6873" r="7042" b="6218"/>
          <a:stretch/>
        </p:blipFill>
        <p:spPr bwMode="auto">
          <a:xfrm>
            <a:off x="6012160" y="1673805"/>
            <a:ext cx="3042367" cy="325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06715" y="3199212"/>
            <a:ext cx="4005445" cy="9048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 smtClean="0">
                <a:latin typeface="+mn-lt"/>
                <a:cs typeface="Times New Roman" pitchFamily="18" charset="0"/>
              </a:rPr>
              <a:t>From organisms to food webs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–</a:t>
            </a:r>
            <a:r>
              <a:rPr lang="en-US" sz="2400" dirty="0">
                <a:latin typeface="+mn-lt"/>
                <a:cs typeface="Times New Roman" pitchFamily="18" charset="0"/>
              </a:rPr>
              <a:t>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Complex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51519" y="5094185"/>
            <a:ext cx="8685965" cy="130516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Prebiotic Ecology: From molecules to Ecosystem.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( from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species inner structure to food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web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132"/>
          <p:cNvSpPr txBox="1">
            <a:spLocks noChangeArrowheads="1"/>
          </p:cNvSpPr>
          <p:nvPr/>
        </p:nvSpPr>
        <p:spPr bwMode="auto">
          <a:xfrm>
            <a:off x="0" y="11461"/>
            <a:ext cx="9144000" cy="52322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lvl="0" algn="ctr" eaLnBrk="1" hangingPunct="1">
              <a:defRPr>
                <a:solidFill>
                  <a:srgbClr val="000000"/>
                </a:solidFill>
                <a:latin typeface="Times New Roman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Population Dynamics in GARD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355106" y="6221500"/>
            <a:ext cx="6095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fld id="{A86456F3-30AC-4D07-A78D-FE932FC2F6A8}" type="slidenum">
              <a:rPr lang="he-IL" sz="2400" b="1" smtClean="0">
                <a:latin typeface="+mn-lt"/>
              </a:rPr>
              <a:pPr eaLnBrk="1" hangingPunct="1"/>
              <a:t>8</a:t>
            </a:fld>
            <a:endParaRPr lang="en-US" sz="2400" b="1" dirty="0" smtClean="0">
              <a:latin typeface="+mn-lt"/>
            </a:endParaRPr>
          </a:p>
        </p:txBody>
      </p:sp>
      <p:sp>
        <p:nvSpPr>
          <p:cNvPr id="140" name="Rectangle 151"/>
          <p:cNvSpPr>
            <a:spLocks noChangeArrowheads="1"/>
          </p:cNvSpPr>
          <p:nvPr/>
        </p:nvSpPr>
        <p:spPr bwMode="auto">
          <a:xfrm>
            <a:off x="39887" y="587295"/>
            <a:ext cx="560870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" pitchFamily="18" charset="0"/>
                <a:cs typeface="Tahoma" pitchFamily="34" charset="0"/>
              </a:rPr>
              <a:t>Following the dynamics of a constant-size population of assemblies.</a:t>
            </a:r>
          </a:p>
          <a:p>
            <a:pPr algn="just"/>
            <a:endParaRPr lang="en-US" sz="2200" dirty="0" smtClean="0">
              <a:latin typeface="Times" pitchFamily="18" charset="0"/>
              <a:cs typeface="Tahoma" pitchFamily="34" charset="0"/>
            </a:endParaRPr>
          </a:p>
          <a:p>
            <a:pPr algn="just"/>
            <a:r>
              <a:rPr lang="en-US" sz="2200" dirty="0" smtClean="0">
                <a:latin typeface="Times" pitchFamily="18" charset="0"/>
                <a:cs typeface="Tahoma" pitchFamily="34" charset="0"/>
              </a:rPr>
              <a:t>Buffered environment (=unlimited food).</a:t>
            </a:r>
            <a:endParaRPr lang="en-US" sz="2200" dirty="0">
              <a:latin typeface="Times" pitchFamily="18" charset="0"/>
              <a:cs typeface="Tahoma" pitchFamily="34" charset="0"/>
            </a:endParaRPr>
          </a:p>
        </p:txBody>
      </p:sp>
      <p:pic>
        <p:nvPicPr>
          <p:cNvPr id="8" name="Picture 2" descr="D:\Lancet\Lancet\MolGen retreat 2013\contant_popul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78" y="593685"/>
            <a:ext cx="3413285" cy="24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51"/>
          <p:cNvSpPr>
            <a:spLocks noChangeArrowheads="1"/>
          </p:cNvSpPr>
          <p:nvPr/>
        </p:nvSpPr>
        <p:spPr bwMode="auto">
          <a:xfrm>
            <a:off x="5648592" y="3614067"/>
            <a:ext cx="3449371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>
                <a:latin typeface="Times" pitchFamily="18" charset="0"/>
                <a:cs typeface="Tahoma" pitchFamily="34" charset="0"/>
              </a:rPr>
              <a:t>At each time point, each assembly is colored by its compotype.</a:t>
            </a:r>
            <a:endParaRPr lang="en-US" sz="2400" dirty="0">
              <a:latin typeface="Times" pitchFamily="18" charset="0"/>
              <a:cs typeface="Tahom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0" r="4538"/>
          <a:stretch/>
        </p:blipFill>
        <p:spPr bwMode="auto">
          <a:xfrm>
            <a:off x="18106" y="2614722"/>
            <a:ext cx="5498999" cy="40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1" t="10523" r="11283" b="71430"/>
          <a:stretch/>
        </p:blipFill>
        <p:spPr bwMode="auto">
          <a:xfrm>
            <a:off x="7373277" y="4509120"/>
            <a:ext cx="1578218" cy="1515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51"/>
          <p:cNvSpPr>
            <a:spLocks noChangeArrowheads="1"/>
          </p:cNvSpPr>
          <p:nvPr/>
        </p:nvSpPr>
        <p:spPr bwMode="auto">
          <a:xfrm rot="16200000">
            <a:off x="-1184514" y="4058288"/>
            <a:ext cx="2906818" cy="425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200" dirty="0" smtClean="0">
                <a:latin typeface="Times" pitchFamily="18" charset="0"/>
                <a:cs typeface="+mj-cs"/>
              </a:rPr>
              <a:t>Member of population</a:t>
            </a:r>
            <a:endParaRPr lang="en-US" sz="2200" dirty="0">
              <a:latin typeface="Times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132"/>
          <p:cNvSpPr txBox="1">
            <a:spLocks noChangeArrowheads="1"/>
          </p:cNvSpPr>
          <p:nvPr/>
        </p:nvSpPr>
        <p:spPr bwMode="auto">
          <a:xfrm>
            <a:off x="0" y="11461"/>
            <a:ext cx="9144000" cy="52322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lvl="0" algn="ctr" eaLnBrk="1" hangingPunct="1">
              <a:defRPr>
                <a:solidFill>
                  <a:srgbClr val="000000"/>
                </a:solidFill>
                <a:latin typeface="Times New Roman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Population Dynamics in </a:t>
            </a:r>
            <a:r>
              <a:rPr lang="en-US" dirty="0" smtClean="0"/>
              <a:t>GARD</a:t>
            </a:r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355106" y="6221500"/>
            <a:ext cx="6095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fld id="{A86456F3-30AC-4D07-A78D-FE932FC2F6A8}" type="slidenum">
              <a:rPr lang="he-IL" sz="2400" b="1" smtClean="0">
                <a:latin typeface="+mn-lt"/>
              </a:rPr>
              <a:pPr eaLnBrk="1" hangingPunct="1"/>
              <a:t>9</a:t>
            </a:fld>
            <a:endParaRPr lang="en-US" sz="2400" b="1" dirty="0" smtClean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6515" y="2018373"/>
            <a:ext cx="8635346" cy="3615872"/>
            <a:chOff x="35791" y="1118273"/>
            <a:chExt cx="8635346" cy="3615872"/>
          </a:xfrm>
        </p:grpSpPr>
        <p:pic>
          <p:nvPicPr>
            <p:cNvPr id="6144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4" t="5840" r="8754"/>
            <a:stretch/>
          </p:blipFill>
          <p:spPr bwMode="auto">
            <a:xfrm>
              <a:off x="4635987" y="1118273"/>
              <a:ext cx="4035150" cy="3615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4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74" r="9478"/>
            <a:stretch/>
          </p:blipFill>
          <p:spPr bwMode="auto">
            <a:xfrm>
              <a:off x="35791" y="1119554"/>
              <a:ext cx="4635856" cy="3614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4572000" y="4239090"/>
              <a:ext cx="180020" cy="225025"/>
            </a:xfrm>
            <a:prstGeom prst="rect">
              <a:avLst/>
            </a:prstGeom>
            <a:solidFill>
              <a:schemeClr val="bg1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5" name="Rectangle 151"/>
          <p:cNvSpPr>
            <a:spLocks noChangeArrowheads="1"/>
          </p:cNvSpPr>
          <p:nvPr/>
        </p:nvSpPr>
        <p:spPr bwMode="auto">
          <a:xfrm>
            <a:off x="1781690" y="1643724"/>
            <a:ext cx="1888657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>
                <a:latin typeface="Times" pitchFamily="18" charset="0"/>
                <a:cs typeface="Tahoma" pitchFamily="34" charset="0"/>
              </a:rPr>
              <a:t>One example</a:t>
            </a:r>
            <a:endParaRPr lang="en-US" sz="2400" dirty="0">
              <a:latin typeface="Times" pitchFamily="18" charset="0"/>
              <a:cs typeface="Tahoma" pitchFamily="34" charset="0"/>
            </a:endParaRPr>
          </a:p>
        </p:txBody>
      </p:sp>
      <p:sp>
        <p:nvSpPr>
          <p:cNvPr id="16" name="Rectangle 151"/>
          <p:cNvSpPr>
            <a:spLocks noChangeArrowheads="1"/>
          </p:cNvSpPr>
          <p:nvPr/>
        </p:nvSpPr>
        <p:spPr bwMode="auto">
          <a:xfrm>
            <a:off x="5740578" y="1664808"/>
            <a:ext cx="234181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>
                <a:latin typeface="Times" pitchFamily="18" charset="0"/>
                <a:cs typeface="Tahoma" pitchFamily="34" charset="0"/>
              </a:rPr>
              <a:t>Another example</a:t>
            </a:r>
            <a:endParaRPr lang="en-US" sz="2400" dirty="0">
              <a:latin typeface="Times" pitchFamily="18" charset="0"/>
              <a:cs typeface="Tahoma" pitchFamily="34" charset="0"/>
            </a:endParaRPr>
          </a:p>
        </p:txBody>
      </p:sp>
      <p:sp>
        <p:nvSpPr>
          <p:cNvPr id="17" name="Rectangle 151"/>
          <p:cNvSpPr>
            <a:spLocks noChangeArrowheads="1"/>
          </p:cNvSpPr>
          <p:nvPr/>
        </p:nvSpPr>
        <p:spPr bwMode="auto">
          <a:xfrm>
            <a:off x="790802" y="5801430"/>
            <a:ext cx="4131941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>
                <a:latin typeface="Times" pitchFamily="18" charset="0"/>
                <a:cs typeface="Tahoma" pitchFamily="34" charset="0"/>
              </a:rPr>
              <a:t>Each simulation with a different chemistry (</a:t>
            </a:r>
            <a:r>
              <a:rPr lang="en-US" sz="2400" dirty="0" smtClean="0">
                <a:latin typeface="Symbol" panose="05050102010706020507" pitchFamily="18" charset="2"/>
                <a:cs typeface="Tahoma" pitchFamily="34" charset="0"/>
              </a:rPr>
              <a:t>b</a:t>
            </a:r>
            <a:r>
              <a:rPr lang="en-US" sz="2400" dirty="0" smtClean="0">
                <a:latin typeface="Times" pitchFamily="18" charset="0"/>
                <a:cs typeface="Tahoma" pitchFamily="34" charset="0"/>
              </a:rPr>
              <a:t> network).</a:t>
            </a:r>
            <a:endParaRPr lang="en-US" sz="2400" dirty="0">
              <a:latin typeface="Times" pitchFamily="18" charset="0"/>
              <a:cs typeface="Tahoma" pitchFamily="34" charset="0"/>
            </a:endParaRPr>
          </a:p>
        </p:txBody>
      </p:sp>
      <p:sp>
        <p:nvSpPr>
          <p:cNvPr id="18" name="Rectangle 151"/>
          <p:cNvSpPr>
            <a:spLocks noChangeArrowheads="1"/>
          </p:cNvSpPr>
          <p:nvPr/>
        </p:nvSpPr>
        <p:spPr bwMode="auto">
          <a:xfrm>
            <a:off x="251520" y="820688"/>
            <a:ext cx="8010890" cy="45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>
                <a:latin typeface="Times" pitchFamily="18" charset="0"/>
                <a:cs typeface="Tahoma" pitchFamily="34" charset="0"/>
              </a:rPr>
              <a:t>Simulations exhibiting a </a:t>
            </a:r>
            <a:r>
              <a:rPr lang="en-US" sz="2400" u="sng" dirty="0" smtClean="0">
                <a:latin typeface="Times" pitchFamily="18" charset="0"/>
                <a:cs typeface="Tahoma" pitchFamily="34" charset="0"/>
              </a:rPr>
              <a:t>single</a:t>
            </a:r>
            <a:r>
              <a:rPr lang="en-US" sz="2400" dirty="0" smtClean="0">
                <a:latin typeface="Times" pitchFamily="18" charset="0"/>
                <a:cs typeface="Tahoma" pitchFamily="34" charset="0"/>
              </a:rPr>
              <a:t> compotype species:</a:t>
            </a:r>
            <a:endParaRPr lang="en-US" sz="2400" dirty="0">
              <a:latin typeface="Times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0C0C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noFill/>
        <a:ln w="635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0C0C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656</Words>
  <Application>Microsoft Office PowerPoint</Application>
  <PresentationFormat>On-screen Show (4:3)</PresentationFormat>
  <Paragraphs>150</Paragraphs>
  <Slides>22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משוואה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1283</cp:revision>
  <cp:lastPrinted>1601-01-01T00:00:00Z</cp:lastPrinted>
  <dcterms:created xsi:type="dcterms:W3CDTF">1601-01-01T00:00:00Z</dcterms:created>
  <dcterms:modified xsi:type="dcterms:W3CDTF">2013-12-02T08:35:12Z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1037</vt:i4>
  </property>
</Properties>
</file>