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58" r:id="rId5"/>
    <p:sldId id="266" r:id="rId6"/>
    <p:sldId id="262" r:id="rId7"/>
    <p:sldId id="267" r:id="rId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64E89D-B13E-4C0D-B402-FDF257C35A27}" type="datetimeFigureOut">
              <a:rPr lang="he-IL" smtClean="0"/>
              <a:t>ד'/טבת/תשע"ז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71BD15A-2AAF-48C8-81CF-3C31F13C21E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359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ד'/טבת/תשע"ז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ד'/טבת/תשע"ז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ד'/טבת/תשע"ז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כותרת, 2 תכנים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8F904C3-46BC-4441-902A-04FCD657654C}" type="slidenum">
              <a:rPr lang="he-I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078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ד'/טבת/תשע"ז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ד'/טבת/תשע"ז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ד'/טבת/תשע"ז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ד'/טבת/תשע"ז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ד'/טבת/תשע"ז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ד'/טבת/תשע"ז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ד'/טבת/תשע"ז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ד'/טבת/תשע"ז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t>ד'/טבת/תשע"ז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620688"/>
          </a:xfrm>
        </p:spPr>
        <p:txBody>
          <a:bodyPr>
            <a:normAutofit/>
          </a:bodyPr>
          <a:lstStyle/>
          <a:p>
            <a:r>
              <a:rPr lang="he-IL" sz="2000" b="1" dirty="0">
                <a:latin typeface="Arial" pitchFamily="34" charset="0"/>
              </a:rPr>
              <a:t>אנדרטת זיכרון לקרבנות השואה </a:t>
            </a:r>
            <a:r>
              <a:rPr lang="he-IL" sz="2000" b="1" dirty="0" smtClean="0">
                <a:latin typeface="Arial" pitchFamily="34" charset="0"/>
              </a:rPr>
              <a:t>של קהילת </a:t>
            </a:r>
            <a:r>
              <a:rPr lang="he-IL" sz="2000" b="1" dirty="0" err="1">
                <a:latin typeface="Arial" pitchFamily="34" charset="0"/>
              </a:rPr>
              <a:t>קאליש</a:t>
            </a:r>
            <a:r>
              <a:rPr lang="he-IL" sz="2000" b="1" dirty="0">
                <a:latin typeface="Arial" pitchFamily="34" charset="0"/>
              </a:rPr>
              <a:t> ומהסביבה בבית העלמין בחולון</a:t>
            </a:r>
            <a:endParaRPr lang="he-IL" sz="20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902555" y="5301208"/>
            <a:ext cx="3171027" cy="1310850"/>
          </a:xfrm>
        </p:spPr>
        <p:txBody>
          <a:bodyPr>
            <a:normAutofit/>
          </a:bodyPr>
          <a:lstStyle/>
          <a:p>
            <a:r>
              <a:rPr lang="he-IL" sz="2000" b="1" dirty="0" smtClean="0">
                <a:solidFill>
                  <a:schemeClr val="tx1"/>
                </a:solidFill>
                <a:latin typeface="Arial" pitchFamily="34" charset="0"/>
                <a:cs typeface="+mj-cs"/>
              </a:rPr>
              <a:t>לוח זיכרון </a:t>
            </a:r>
            <a:r>
              <a:rPr lang="he-IL" sz="2000" b="1" dirty="0">
                <a:solidFill>
                  <a:schemeClr val="tx1"/>
                </a:solidFill>
                <a:latin typeface="Arial" pitchFamily="34" charset="0"/>
                <a:cs typeface="+mj-cs"/>
              </a:rPr>
              <a:t>לקרבנות </a:t>
            </a:r>
            <a:r>
              <a:rPr lang="he-IL" sz="2000" b="1" dirty="0" smtClean="0">
                <a:solidFill>
                  <a:schemeClr val="tx1"/>
                </a:solidFill>
                <a:latin typeface="Arial" pitchFamily="34" charset="0"/>
                <a:cs typeface="+mj-cs"/>
              </a:rPr>
              <a:t>השואה</a:t>
            </a:r>
          </a:p>
          <a:p>
            <a:r>
              <a:rPr lang="he-IL" sz="2000" b="1" dirty="0" smtClean="0">
                <a:solidFill>
                  <a:schemeClr val="tx1"/>
                </a:solidFill>
                <a:latin typeface="Arial" pitchFamily="34" charset="0"/>
                <a:cs typeface="+mj-cs"/>
              </a:rPr>
              <a:t> של קהילת </a:t>
            </a:r>
            <a:r>
              <a:rPr lang="he-IL" sz="2000" b="1" dirty="0" err="1">
                <a:solidFill>
                  <a:schemeClr val="tx1"/>
                </a:solidFill>
                <a:latin typeface="Arial" pitchFamily="34" charset="0"/>
                <a:cs typeface="+mj-cs"/>
              </a:rPr>
              <a:t>קאליש</a:t>
            </a:r>
            <a:r>
              <a:rPr lang="he-IL" sz="2000" b="1" dirty="0">
                <a:solidFill>
                  <a:schemeClr val="tx1"/>
                </a:solidFill>
                <a:latin typeface="Arial" pitchFamily="34" charset="0"/>
                <a:cs typeface="+mj-cs"/>
              </a:rPr>
              <a:t> </a:t>
            </a:r>
            <a:r>
              <a:rPr lang="he-IL" sz="2000" b="1" dirty="0" smtClean="0">
                <a:solidFill>
                  <a:schemeClr val="tx1"/>
                </a:solidFill>
                <a:latin typeface="Arial" pitchFamily="34" charset="0"/>
                <a:cs typeface="+mj-cs"/>
              </a:rPr>
              <a:t>והסביבה</a:t>
            </a:r>
          </a:p>
          <a:p>
            <a:r>
              <a:rPr lang="he-IL" sz="2000" b="1" dirty="0" smtClean="0">
                <a:solidFill>
                  <a:schemeClr val="tx1"/>
                </a:solidFill>
                <a:latin typeface="Arial" pitchFamily="34" charset="0"/>
                <a:cs typeface="+mj-cs"/>
              </a:rPr>
              <a:t> במרתף השואה בירושלים</a:t>
            </a:r>
            <a:endParaRPr lang="he-IL" sz="2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6336" y="1484784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/>
          </a:p>
        </p:txBody>
      </p:sp>
      <p:pic>
        <p:nvPicPr>
          <p:cNvPr id="5" name="Picture 7" descr="IMG_07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5" y="860666"/>
            <a:ext cx="3130956" cy="41750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G_07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941" y="620688"/>
            <a:ext cx="4535488" cy="3400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633"/>
            <a:ext cx="3507019" cy="239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3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662934" y="188640"/>
            <a:ext cx="4301554" cy="1295425"/>
          </a:xfrm>
        </p:spPr>
        <p:txBody>
          <a:bodyPr>
            <a:normAutofit/>
          </a:bodyPr>
          <a:lstStyle/>
          <a:p>
            <a:r>
              <a:rPr lang="he-IL" sz="2000" b="1" u="sng" dirty="0" smtClean="0">
                <a:latin typeface="Arial" pitchFamily="34" charset="0"/>
              </a:rPr>
              <a:t>יער קדושי </a:t>
            </a:r>
            <a:r>
              <a:rPr lang="he-IL" sz="2000" b="1" u="sng" dirty="0" err="1" smtClean="0">
                <a:latin typeface="Arial" pitchFamily="34" charset="0"/>
              </a:rPr>
              <a:t>קאליש</a:t>
            </a:r>
            <a:r>
              <a:rPr lang="he-IL" sz="2000" b="1" u="sng" dirty="0" smtClean="0">
                <a:latin typeface="Arial" pitchFamily="34" charset="0"/>
              </a:rPr>
              <a:t/>
            </a:r>
            <a:br>
              <a:rPr lang="he-IL" sz="2000" b="1" u="sng" dirty="0" smtClean="0">
                <a:latin typeface="Arial" pitchFamily="34" charset="0"/>
              </a:rPr>
            </a:br>
            <a:r>
              <a:rPr lang="he-IL" sz="2000" b="1" u="sng" dirty="0" smtClean="0">
                <a:latin typeface="Arial" pitchFamily="34" charset="0"/>
              </a:rPr>
              <a:t>אנדרטת </a:t>
            </a:r>
            <a:r>
              <a:rPr lang="he-IL" sz="2000" b="1" u="sng" dirty="0">
                <a:latin typeface="Arial" pitchFamily="34" charset="0"/>
              </a:rPr>
              <a:t>זיכרון לקרבנות השואה מקהילת </a:t>
            </a:r>
            <a:r>
              <a:rPr lang="he-IL" sz="2000" b="1" u="sng" dirty="0" err="1">
                <a:latin typeface="Arial" pitchFamily="34" charset="0"/>
              </a:rPr>
              <a:t>קאליש</a:t>
            </a:r>
            <a:r>
              <a:rPr lang="he-IL" sz="2000" b="1" u="sng" dirty="0">
                <a:latin typeface="Arial" pitchFamily="34" charset="0"/>
              </a:rPr>
              <a:t> ומהסביבה ביער הקדושים</a:t>
            </a:r>
            <a:endParaRPr lang="en-US" sz="2000" b="1" u="sng" dirty="0">
              <a:latin typeface="Arial" pitchFamily="34" charset="0"/>
            </a:endParaRPr>
          </a:p>
        </p:txBody>
      </p:sp>
      <p:pic>
        <p:nvPicPr>
          <p:cNvPr id="13319" name="Picture 7" descr="2 יער קאליש אנדרטה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3657141"/>
            <a:ext cx="4188472" cy="314096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IMG_275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16631"/>
            <a:ext cx="4464496" cy="334796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Komam\My Documents\My Pictures\IMG_26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10419"/>
            <a:ext cx="3816424" cy="508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716016" y="188640"/>
            <a:ext cx="4248472" cy="1728192"/>
          </a:xfrm>
        </p:spPr>
        <p:txBody>
          <a:bodyPr>
            <a:normAutofit/>
          </a:bodyPr>
          <a:lstStyle/>
          <a:p>
            <a:r>
              <a:rPr lang="he-IL" sz="2000" b="1" u="sng" dirty="0" smtClean="0">
                <a:latin typeface="Arial" pitchFamily="34" charset="0"/>
                <a:cs typeface="+mn-cs"/>
              </a:rPr>
              <a:t>יער קדושי </a:t>
            </a:r>
            <a:r>
              <a:rPr lang="he-IL" sz="2000" b="1" u="sng" dirty="0" err="1" smtClean="0">
                <a:latin typeface="Arial" pitchFamily="34" charset="0"/>
                <a:cs typeface="+mn-cs"/>
              </a:rPr>
              <a:t>קאליש</a:t>
            </a:r>
            <a:r>
              <a:rPr lang="he-IL" sz="2000" b="1" u="sng" dirty="0" smtClean="0">
                <a:latin typeface="Arial" pitchFamily="34" charset="0"/>
                <a:cs typeface="+mn-cs"/>
              </a:rPr>
              <a:t/>
            </a:r>
            <a:br>
              <a:rPr lang="he-IL" sz="2000" b="1" u="sng" dirty="0" smtClean="0">
                <a:latin typeface="Arial" pitchFamily="34" charset="0"/>
                <a:cs typeface="+mn-cs"/>
              </a:rPr>
            </a:br>
            <a:r>
              <a:rPr lang="he-IL" sz="2000" b="1" u="sng" dirty="0" smtClean="0">
                <a:latin typeface="Arial" pitchFamily="34" charset="0"/>
                <a:cs typeface="+mn-cs"/>
              </a:rPr>
              <a:t>אנדרטת </a:t>
            </a:r>
            <a:r>
              <a:rPr lang="he-IL" sz="2000" b="1" u="sng" dirty="0">
                <a:latin typeface="Arial" pitchFamily="34" charset="0"/>
                <a:cs typeface="+mn-cs"/>
              </a:rPr>
              <a:t>זיכרון לקרבנות השואה מקהילת </a:t>
            </a:r>
            <a:r>
              <a:rPr lang="he-IL" sz="2000" b="1" u="sng" dirty="0" err="1">
                <a:latin typeface="Arial" pitchFamily="34" charset="0"/>
                <a:cs typeface="+mn-cs"/>
              </a:rPr>
              <a:t>קאליש</a:t>
            </a:r>
            <a:r>
              <a:rPr lang="he-IL" sz="2000" b="1" u="sng" dirty="0">
                <a:latin typeface="Arial" pitchFamily="34" charset="0"/>
                <a:cs typeface="+mn-cs"/>
              </a:rPr>
              <a:t> ומהסביבה ביער </a:t>
            </a:r>
            <a:r>
              <a:rPr lang="he-IL" sz="2000" b="1" u="sng" dirty="0" smtClean="0">
                <a:latin typeface="Arial" pitchFamily="34" charset="0"/>
                <a:cs typeface="+mn-cs"/>
              </a:rPr>
              <a:t>הקדושים – עץ החרוב</a:t>
            </a:r>
            <a:endParaRPr lang="he-IL" sz="2000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85800" y="5085184"/>
            <a:ext cx="3814192" cy="1368152"/>
          </a:xfrm>
        </p:spPr>
        <p:txBody>
          <a:bodyPr>
            <a:normAutofit/>
          </a:bodyPr>
          <a:lstStyle/>
          <a:p>
            <a:pPr algn="ctr"/>
            <a:r>
              <a:rPr lang="he-IL" sz="2000" b="1" u="sng" dirty="0" smtClean="0">
                <a:latin typeface="Arial" pitchFamily="34" charset="0"/>
              </a:rPr>
              <a:t>יער הקדושים ציון חורשות זיכרון לקהילות</a:t>
            </a:r>
            <a:endParaRPr lang="he-IL" sz="2000" dirty="0"/>
          </a:p>
        </p:txBody>
      </p:sp>
      <p:pic>
        <p:nvPicPr>
          <p:cNvPr id="2050" name="Picture 2" descr="C:\Documents and Settings\Komam\My Documents\My Albums\KALISZ\Pictures Forests\יער קאליש  עץ החרוב ליד האנדרטה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12" y="213285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582" y="272082"/>
            <a:ext cx="5457673" cy="409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4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211960" y="908720"/>
            <a:ext cx="4752528" cy="1584176"/>
          </a:xfrm>
        </p:spPr>
        <p:txBody>
          <a:bodyPr>
            <a:normAutofit/>
          </a:bodyPr>
          <a:lstStyle/>
          <a:p>
            <a:r>
              <a:rPr lang="he-IL" sz="2000" b="1" u="sng" dirty="0">
                <a:cs typeface="+mn-cs"/>
              </a:rPr>
              <a:t>מצפור </a:t>
            </a:r>
            <a:r>
              <a:rPr lang="he-IL" sz="2000" b="1" u="sng" dirty="0" err="1">
                <a:cs typeface="+mn-cs"/>
              </a:rPr>
              <a:t>קאליש</a:t>
            </a:r>
            <a:r>
              <a:rPr lang="he-IL" sz="2000" b="1" u="sng" dirty="0">
                <a:cs typeface="+mn-cs"/>
              </a:rPr>
              <a:t> לזכר יהדות </a:t>
            </a:r>
            <a:r>
              <a:rPr lang="he-IL" sz="2000" b="1" u="sng" dirty="0" err="1">
                <a:cs typeface="+mn-cs"/>
              </a:rPr>
              <a:t>קאליש</a:t>
            </a:r>
            <a:r>
              <a:rPr lang="he-IL" sz="2000" b="1" u="sng" dirty="0">
                <a:cs typeface="+mn-cs"/>
              </a:rPr>
              <a:t> </a:t>
            </a:r>
            <a:r>
              <a:rPr lang="he-IL" sz="2000" b="1" u="sng" dirty="0" smtClean="0">
                <a:cs typeface="+mn-cs"/>
              </a:rPr>
              <a:t>והסביבה</a:t>
            </a:r>
            <a:br>
              <a:rPr lang="he-IL" sz="2000" b="1" u="sng" dirty="0" smtClean="0">
                <a:cs typeface="+mn-cs"/>
              </a:rPr>
            </a:br>
            <a:r>
              <a:rPr lang="he-IL" sz="2000" b="1" u="sng" dirty="0" smtClean="0">
                <a:cs typeface="+mn-cs"/>
              </a:rPr>
              <a:t> </a:t>
            </a:r>
            <a:r>
              <a:rPr lang="he-IL" sz="2000" b="1" u="sng" dirty="0">
                <a:cs typeface="+mn-cs"/>
              </a:rPr>
              <a:t>ביער הזיכרון ליהדות פולין ליד </a:t>
            </a:r>
            <a:r>
              <a:rPr lang="he-IL" sz="2000" b="1" u="sng" dirty="0" smtClean="0">
                <a:cs typeface="+mn-cs"/>
              </a:rPr>
              <a:t>נטף</a:t>
            </a:r>
            <a:br>
              <a:rPr lang="he-IL" sz="2000" b="1" u="sng" dirty="0" smtClean="0">
                <a:cs typeface="+mn-cs"/>
              </a:rPr>
            </a:br>
            <a:r>
              <a:rPr lang="he-IL" sz="2000" b="1" u="sng" dirty="0" smtClean="0">
                <a:cs typeface="+mn-cs"/>
              </a:rPr>
              <a:t>בהרי ירושלים</a:t>
            </a:r>
            <a:endParaRPr lang="en-US" sz="2000" b="1" u="sng" dirty="0">
              <a:cs typeface="+mn-cs"/>
            </a:endParaRPr>
          </a:p>
        </p:txBody>
      </p:sp>
      <p:pic>
        <p:nvPicPr>
          <p:cNvPr id="15368" name="Picture 8" descr="IMG_148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3717032"/>
            <a:ext cx="3516313" cy="2636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9" name="Picture 9" descr="IMG_148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88640"/>
            <a:ext cx="4129044" cy="30963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0" name="Picture 10" descr="IMG_2613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5976" y="2996952"/>
            <a:ext cx="4697735" cy="35240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4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860032" y="5445224"/>
            <a:ext cx="4283968" cy="1152128"/>
          </a:xfrm>
        </p:spPr>
        <p:txBody>
          <a:bodyPr>
            <a:noAutofit/>
          </a:bodyPr>
          <a:lstStyle/>
          <a:p>
            <a:r>
              <a:rPr lang="he-IL" sz="2000" b="1" u="sng" dirty="0"/>
              <a:t>מצפור </a:t>
            </a:r>
            <a:r>
              <a:rPr lang="he-IL" sz="2000" b="1" u="sng" dirty="0" err="1"/>
              <a:t>קאליש</a:t>
            </a:r>
            <a:r>
              <a:rPr lang="he-IL" sz="2000" b="1" u="sng" dirty="0"/>
              <a:t> לזכר יהדות </a:t>
            </a:r>
            <a:r>
              <a:rPr lang="he-IL" sz="2000" b="1" u="sng" dirty="0" err="1"/>
              <a:t>קאליש</a:t>
            </a:r>
            <a:r>
              <a:rPr lang="he-IL" sz="2000" b="1" u="sng" dirty="0"/>
              <a:t> והסביבה</a:t>
            </a:r>
            <a:br>
              <a:rPr lang="he-IL" sz="2000" b="1" u="sng" dirty="0"/>
            </a:br>
            <a:r>
              <a:rPr lang="he-IL" sz="2000" b="1" u="sng" dirty="0"/>
              <a:t> ביער הזיכרון ליהדות פולין ליד נטף</a:t>
            </a:r>
            <a:br>
              <a:rPr lang="he-IL" sz="2000" b="1" u="sng" dirty="0"/>
            </a:br>
            <a:r>
              <a:rPr lang="he-IL" sz="2000" b="1" u="sng" dirty="0"/>
              <a:t>בהרי ירושלים</a:t>
            </a:r>
            <a:endParaRPr lang="he-IL" sz="2000" dirty="0">
              <a:cs typeface="+mn-cs"/>
            </a:endParaRPr>
          </a:p>
        </p:txBody>
      </p:sp>
      <p:pic>
        <p:nvPicPr>
          <p:cNvPr id="8194" name="Picture 2" descr="F:\DCIM\112___09\IMG_1335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DCIM\112___09\IMG_13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916833"/>
            <a:ext cx="4273780" cy="320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Komam\My Documents\My Albums\KALISZ\IMG_133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4109404" cy="3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332656"/>
            <a:ext cx="410445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>
                <a:cs typeface="+mj-cs"/>
              </a:rPr>
              <a:t>שלט ההכוון מורה היום:</a:t>
            </a:r>
          </a:p>
          <a:p>
            <a:pPr algn="ctr"/>
            <a:r>
              <a:rPr lang="he-IL" sz="2000" b="1" dirty="0" smtClean="0">
                <a:cs typeface="+mj-cs"/>
              </a:rPr>
              <a:t> לתצפית הבור</a:t>
            </a:r>
          </a:p>
          <a:p>
            <a:pPr algn="ctr"/>
            <a:r>
              <a:rPr lang="he-IL" sz="2000" b="1" dirty="0" smtClean="0">
                <a:cs typeface="+mj-cs"/>
              </a:rPr>
              <a:t> במקום: למצפור </a:t>
            </a:r>
            <a:r>
              <a:rPr lang="he-IL" sz="2000" b="1" dirty="0" err="1" smtClean="0">
                <a:cs typeface="+mj-cs"/>
              </a:rPr>
              <a:t>קאליש</a:t>
            </a:r>
            <a:r>
              <a:rPr lang="he-IL" sz="2000" b="1" dirty="0" smtClean="0">
                <a:cs typeface="+mj-cs"/>
              </a:rPr>
              <a:t> </a:t>
            </a:r>
            <a:endParaRPr lang="he-IL" sz="20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42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2000" b="1" dirty="0" smtClean="0">
                <a:cs typeface="+mj-cs"/>
              </a:rPr>
              <a:t>בקעת הקהילות</a:t>
            </a:r>
            <a:r>
              <a:rPr lang="he-IL" sz="2000" b="1" dirty="0">
                <a:cs typeface="+mj-cs"/>
              </a:rPr>
              <a:t> </a:t>
            </a:r>
            <a:r>
              <a:rPr lang="he-IL" sz="2000" b="1" dirty="0" smtClean="0">
                <a:cs typeface="+mj-cs"/>
              </a:rPr>
              <a:t> ביד ושם</a:t>
            </a:r>
          </a:p>
          <a:p>
            <a:pPr marL="0" indent="0" algn="ctr">
              <a:buNone/>
            </a:pPr>
            <a:r>
              <a:rPr lang="he-IL" sz="2000" b="1" dirty="0" smtClean="0">
                <a:cs typeface="+mj-cs"/>
              </a:rPr>
              <a:t>ציונים של קהילת </a:t>
            </a:r>
            <a:r>
              <a:rPr lang="he-IL" sz="2000" b="1" dirty="0" err="1" smtClean="0">
                <a:cs typeface="+mj-cs"/>
              </a:rPr>
              <a:t>קאליש</a:t>
            </a:r>
            <a:r>
              <a:rPr lang="he-IL" sz="2000" b="1" dirty="0" smtClean="0">
                <a:cs typeface="+mj-cs"/>
              </a:rPr>
              <a:t> </a:t>
            </a:r>
          </a:p>
          <a:p>
            <a:pPr marL="0" indent="0" algn="ctr">
              <a:buNone/>
            </a:pPr>
            <a:r>
              <a:rPr lang="he-IL" sz="2000" b="1" dirty="0" smtClean="0">
                <a:cs typeface="+mj-cs"/>
              </a:rPr>
              <a:t>והקהילות הסמוכות אליה</a:t>
            </a:r>
          </a:p>
          <a:p>
            <a:pPr marL="0" indent="0" algn="ctr">
              <a:buNone/>
            </a:pPr>
            <a:r>
              <a:rPr lang="he-IL" sz="2000" b="1" dirty="0" smtClean="0">
                <a:cs typeface="+mj-cs"/>
              </a:rPr>
              <a:t>בפולין</a:t>
            </a:r>
            <a:endParaRPr lang="he-IL" sz="2000" b="1" dirty="0">
              <a:cs typeface="+mj-cs"/>
            </a:endParaRPr>
          </a:p>
        </p:txBody>
      </p:sp>
      <p:pic>
        <p:nvPicPr>
          <p:cNvPr id="4098" name="Picture 2" descr="C:\Documents and Settings\Komam\My Documents\My Albums\KALISZ\IMG_1382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3685"/>
            <a:ext cx="4464496" cy="67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Komam\My Documents\My Albums\KALISZ\IMG_13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320696" cy="287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5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499992" y="0"/>
            <a:ext cx="4644008" cy="692696"/>
          </a:xfrm>
        </p:spPr>
        <p:txBody>
          <a:bodyPr>
            <a:normAutofit fontScale="90000"/>
          </a:bodyPr>
          <a:lstStyle/>
          <a:p>
            <a:r>
              <a:rPr lang="he-IL" sz="2200" b="1" dirty="0">
                <a:cs typeface="+mn-cs"/>
              </a:rPr>
              <a:t>יער אשתאול ליד שער הגיא בהרי ירושלים.</a:t>
            </a:r>
            <a:br>
              <a:rPr lang="he-IL" sz="2200" b="1" dirty="0">
                <a:cs typeface="+mn-cs"/>
              </a:rPr>
            </a:br>
            <a:r>
              <a:rPr lang="he-IL" sz="1800" b="1" dirty="0">
                <a:cs typeface="+mn-cs"/>
              </a:rPr>
              <a:t> </a:t>
            </a:r>
          </a:p>
        </p:txBody>
      </p:sp>
      <p:pic>
        <p:nvPicPr>
          <p:cNvPr id="1026" name="Picture 2" descr="C:\Documents and Settings\Komam\My Documents\My Pictures\2013_03_16\IMG_4650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83" y="764704"/>
            <a:ext cx="4580317" cy="34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omam\My Documents\My Pictures\2013_03_16\IMG_46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6" y="-448593"/>
            <a:ext cx="3645433" cy="48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88024" y="4437112"/>
            <a:ext cx="424847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חורשה ולוח </a:t>
            </a:r>
            <a:r>
              <a:rPr lang="he-IL" b="1" dirty="0" err="1"/>
              <a:t>זכרון</a:t>
            </a:r>
            <a:r>
              <a:rPr lang="he-IL" b="1" dirty="0"/>
              <a:t> ע"ש סופיה </a:t>
            </a:r>
            <a:r>
              <a:rPr lang="he-IL" b="1" dirty="0" err="1"/>
              <a:t>פוזננסקי</a:t>
            </a:r>
            <a:r>
              <a:rPr lang="he-IL" b="1" dirty="0"/>
              <a:t> ילידת </a:t>
            </a:r>
            <a:r>
              <a:rPr lang="he-IL" b="1" dirty="0" err="1"/>
              <a:t>קאליש</a:t>
            </a:r>
            <a:r>
              <a:rPr lang="he-IL" b="1" dirty="0"/>
              <a:t> שדרת </a:t>
            </a:r>
            <a:r>
              <a:rPr lang="he-IL" b="1" dirty="0" err="1" smtClean="0"/>
              <a:t>וצפנית</a:t>
            </a:r>
            <a:r>
              <a:rPr lang="he-IL" b="1" dirty="0" smtClean="0"/>
              <a:t>           "התזמורת </a:t>
            </a:r>
            <a:r>
              <a:rPr lang="he-IL" b="1" dirty="0"/>
              <a:t>האדומה" הי"ד</a:t>
            </a:r>
            <a:endParaRPr lang="he-IL" dirty="0"/>
          </a:p>
        </p:txBody>
      </p:sp>
      <p:pic>
        <p:nvPicPr>
          <p:cNvPr id="2" name="Picture 2" descr="C:\Documents and Settings\Komam\My Documents\My Pictures\2013_03_16\IMG_465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45042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5229200"/>
            <a:ext cx="388843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b="1" dirty="0" smtClean="0"/>
          </a:p>
          <a:p>
            <a:pPr algn="ctr"/>
            <a:r>
              <a:rPr lang="he-IL" b="1" dirty="0" smtClean="0"/>
              <a:t>חורשה </a:t>
            </a:r>
            <a:r>
              <a:rPr lang="he-IL" b="1" dirty="0"/>
              <a:t>ואתר הזיכרון ללוחמי המחתרת האנטי נאצית "התזמורת האדומה" </a:t>
            </a:r>
            <a:r>
              <a:rPr lang="he-IL" b="1" dirty="0" smtClean="0"/>
              <a:t>ומפקדה ליאופולד אריה </a:t>
            </a:r>
            <a:r>
              <a:rPr lang="he-IL" b="1" dirty="0" err="1" smtClean="0"/>
              <a:t>טרפר</a:t>
            </a:r>
            <a:r>
              <a:rPr lang="he-IL" b="1" dirty="0"/>
              <a:t/>
            </a:r>
            <a:br>
              <a:rPr lang="he-IL" b="1" dirty="0"/>
            </a:b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39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111</Words>
  <Application>Microsoft Office PowerPoint</Application>
  <PresentationFormat>‫הצגה על המסך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8" baseType="lpstr">
      <vt:lpstr>ערכת נושא של Office</vt:lpstr>
      <vt:lpstr>אנדרטת זיכרון לקרבנות השואה של קהילת קאליש ומהסביבה בבית העלמין בחולון</vt:lpstr>
      <vt:lpstr>יער קדושי קאליש אנדרטת זיכרון לקרבנות השואה מקהילת קאליש ומהסביבה ביער הקדושים</vt:lpstr>
      <vt:lpstr>יער קדושי קאליש אנדרטת זיכרון לקרבנות השואה מקהילת קאליש ומהסביבה ביער הקדושים – עץ החרוב</vt:lpstr>
      <vt:lpstr>מצפור קאליש לזכר יהדות קאליש והסביבה  ביער הזיכרון ליהדות פולין ליד נטף בהרי ירושלים</vt:lpstr>
      <vt:lpstr>מצפור קאליש לזכר יהדות קאליש והסביבה  ביער הזיכרון ליהדות פולין ליד נטף בהרי ירושלים</vt:lpstr>
      <vt:lpstr>מצגת של PowerPoint</vt:lpstr>
      <vt:lpstr>יער אשתאול ליד שער הגיא בהרי ירושלים.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cp:lastModifiedBy>קומם</cp:lastModifiedBy>
  <cp:revision>34</cp:revision>
  <dcterms:modified xsi:type="dcterms:W3CDTF">2017-01-02T13:44:57Z</dcterms:modified>
</cp:coreProperties>
</file>